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1" r:id="rId1"/>
  </p:sldMasterIdLst>
  <p:notesMasterIdLst>
    <p:notesMasterId r:id="rId57"/>
  </p:notesMasterIdLst>
  <p:sldIdLst>
    <p:sldId id="258" r:id="rId2"/>
    <p:sldId id="257" r:id="rId3"/>
    <p:sldId id="261" r:id="rId4"/>
    <p:sldId id="262" r:id="rId5"/>
    <p:sldId id="263" r:id="rId6"/>
    <p:sldId id="281" r:id="rId7"/>
    <p:sldId id="305" r:id="rId8"/>
    <p:sldId id="306" r:id="rId9"/>
    <p:sldId id="264" r:id="rId10"/>
    <p:sldId id="307" r:id="rId11"/>
    <p:sldId id="267" r:id="rId12"/>
    <p:sldId id="308" r:id="rId13"/>
    <p:sldId id="310" r:id="rId14"/>
    <p:sldId id="311" r:id="rId15"/>
    <p:sldId id="269" r:id="rId16"/>
    <p:sldId id="270" r:id="rId17"/>
    <p:sldId id="271" r:id="rId18"/>
    <p:sldId id="313" r:id="rId19"/>
    <p:sldId id="314" r:id="rId20"/>
    <p:sldId id="272" r:id="rId21"/>
    <p:sldId id="275" r:id="rId22"/>
    <p:sldId id="315" r:id="rId23"/>
    <p:sldId id="316" r:id="rId24"/>
    <p:sldId id="317" r:id="rId25"/>
    <p:sldId id="318" r:id="rId26"/>
    <p:sldId id="274" r:id="rId27"/>
    <p:sldId id="320" r:id="rId28"/>
    <p:sldId id="321" r:id="rId29"/>
    <p:sldId id="319" r:id="rId30"/>
    <p:sldId id="322" r:id="rId31"/>
    <p:sldId id="278" r:id="rId32"/>
    <p:sldId id="282" r:id="rId33"/>
    <p:sldId id="296" r:id="rId34"/>
    <p:sldId id="283" r:id="rId35"/>
    <p:sldId id="284" r:id="rId36"/>
    <p:sldId id="285" r:id="rId37"/>
    <p:sldId id="286" r:id="rId38"/>
    <p:sldId id="287" r:id="rId39"/>
    <p:sldId id="288" r:id="rId40"/>
    <p:sldId id="297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323" r:id="rId49"/>
    <p:sldId id="324" r:id="rId50"/>
    <p:sldId id="325" r:id="rId51"/>
    <p:sldId id="298" r:id="rId52"/>
    <p:sldId id="299" r:id="rId53"/>
    <p:sldId id="300" r:id="rId54"/>
    <p:sldId id="326" r:id="rId55"/>
    <p:sldId id="302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87050" autoAdjust="0"/>
  </p:normalViewPr>
  <p:slideViewPr>
    <p:cSldViewPr snapToGrid="0">
      <p:cViewPr>
        <p:scale>
          <a:sx n="75" d="100"/>
          <a:sy n="75" d="100"/>
        </p:scale>
        <p:origin x="-888" y="-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101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-324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37240C-05D0-4FD3-A3AE-66E55D11F854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46A7D3-F0A2-457C-BAFC-1FE14D8F5D66}">
      <dgm:prSet phldrT="[Texte]"/>
      <dgm:spPr/>
      <dgm:t>
        <a:bodyPr/>
        <a:lstStyle/>
        <a:p>
          <a:r>
            <a:rPr lang="fr-FR" dirty="0" smtClean="0"/>
            <a:t>Event 1</a:t>
          </a:r>
          <a:endParaRPr lang="en-US" dirty="0"/>
        </a:p>
      </dgm:t>
    </dgm:pt>
    <dgm:pt modelId="{F120BFF7-5B08-4921-AFBC-79B990989E35}" type="parTrans" cxnId="{6620F30B-3BD2-452B-9708-FD4A8210611D}">
      <dgm:prSet/>
      <dgm:spPr/>
      <dgm:t>
        <a:bodyPr/>
        <a:lstStyle/>
        <a:p>
          <a:endParaRPr lang="en-US"/>
        </a:p>
      </dgm:t>
    </dgm:pt>
    <dgm:pt modelId="{6E56DB82-6CCA-42BA-A11C-B0BA1BEF31BD}" type="sibTrans" cxnId="{6620F30B-3BD2-452B-9708-FD4A8210611D}">
      <dgm:prSet/>
      <dgm:spPr/>
      <dgm:t>
        <a:bodyPr/>
        <a:lstStyle/>
        <a:p>
          <a:endParaRPr lang="en-US"/>
        </a:p>
      </dgm:t>
    </dgm:pt>
    <dgm:pt modelId="{F3D7FFAF-2346-4F16-AF52-2F3686E6BE74}">
      <dgm:prSet phldrT="[Texte]"/>
      <dgm:spPr/>
      <dgm:t>
        <a:bodyPr/>
        <a:lstStyle/>
        <a:p>
          <a:r>
            <a:rPr lang="fr-FR" dirty="0" smtClean="0"/>
            <a:t>Event 2</a:t>
          </a:r>
          <a:endParaRPr lang="en-US" dirty="0"/>
        </a:p>
      </dgm:t>
    </dgm:pt>
    <dgm:pt modelId="{45C047C6-F5CA-4DA7-B9F8-13531885E939}" type="parTrans" cxnId="{7995FF1C-306C-4DB7-BF47-8FAF68344EA7}">
      <dgm:prSet/>
      <dgm:spPr/>
      <dgm:t>
        <a:bodyPr/>
        <a:lstStyle/>
        <a:p>
          <a:endParaRPr lang="en-US"/>
        </a:p>
      </dgm:t>
    </dgm:pt>
    <dgm:pt modelId="{097B61FA-294E-46C6-A48A-D403B0BF0011}" type="sibTrans" cxnId="{7995FF1C-306C-4DB7-BF47-8FAF68344EA7}">
      <dgm:prSet/>
      <dgm:spPr/>
      <dgm:t>
        <a:bodyPr/>
        <a:lstStyle/>
        <a:p>
          <a:endParaRPr lang="en-US"/>
        </a:p>
      </dgm:t>
    </dgm:pt>
    <dgm:pt modelId="{7BD91584-CC35-487B-8A86-50EA893336AB}">
      <dgm:prSet phldrT="[Texte]"/>
      <dgm:spPr/>
      <dgm:t>
        <a:bodyPr/>
        <a:lstStyle/>
        <a:p>
          <a:r>
            <a:rPr lang="fr-FR" dirty="0" smtClean="0"/>
            <a:t>Event 4</a:t>
          </a:r>
          <a:endParaRPr lang="en-US" dirty="0"/>
        </a:p>
      </dgm:t>
    </dgm:pt>
    <dgm:pt modelId="{15779AF9-0329-4D6D-8C36-6F07F664602D}" type="parTrans" cxnId="{F84D63E4-7328-4E20-B826-672679954499}">
      <dgm:prSet/>
      <dgm:spPr/>
      <dgm:t>
        <a:bodyPr/>
        <a:lstStyle/>
        <a:p>
          <a:endParaRPr lang="en-US"/>
        </a:p>
      </dgm:t>
    </dgm:pt>
    <dgm:pt modelId="{5C9B87D4-5BB1-4E8F-AC47-C709323274F6}" type="sibTrans" cxnId="{F84D63E4-7328-4E20-B826-672679954499}">
      <dgm:prSet/>
      <dgm:spPr/>
      <dgm:t>
        <a:bodyPr/>
        <a:lstStyle/>
        <a:p>
          <a:endParaRPr lang="en-US"/>
        </a:p>
      </dgm:t>
    </dgm:pt>
    <dgm:pt modelId="{21BC6553-75BD-4968-A1D1-2B0C19D66A52}">
      <dgm:prSet phldrT="[Texte]"/>
      <dgm:spPr/>
      <dgm:t>
        <a:bodyPr/>
        <a:lstStyle/>
        <a:p>
          <a:r>
            <a:rPr lang="fr-FR" dirty="0" smtClean="0"/>
            <a:t>Event 3</a:t>
          </a:r>
          <a:endParaRPr lang="en-US" dirty="0"/>
        </a:p>
      </dgm:t>
    </dgm:pt>
    <dgm:pt modelId="{711B5E0A-E574-4DA5-A862-433922F9BDBC}" type="parTrans" cxnId="{41C7C68F-2646-4356-B09A-B021DA01BAF1}">
      <dgm:prSet/>
      <dgm:spPr/>
      <dgm:t>
        <a:bodyPr/>
        <a:lstStyle/>
        <a:p>
          <a:endParaRPr lang="en-US"/>
        </a:p>
      </dgm:t>
    </dgm:pt>
    <dgm:pt modelId="{B224148B-31F2-4014-B0F0-F1B32A5B6020}" type="sibTrans" cxnId="{41C7C68F-2646-4356-B09A-B021DA01BAF1}">
      <dgm:prSet/>
      <dgm:spPr/>
      <dgm:t>
        <a:bodyPr/>
        <a:lstStyle/>
        <a:p>
          <a:endParaRPr lang="en-US"/>
        </a:p>
      </dgm:t>
    </dgm:pt>
    <dgm:pt modelId="{64C4930B-178B-416D-AE76-E60E8A9CA087}">
      <dgm:prSet phldrT="[Texte]"/>
      <dgm:spPr/>
      <dgm:t>
        <a:bodyPr/>
        <a:lstStyle/>
        <a:p>
          <a:r>
            <a:rPr lang="fr-FR" dirty="0" smtClean="0"/>
            <a:t>…</a:t>
          </a:r>
          <a:endParaRPr lang="en-US" dirty="0"/>
        </a:p>
      </dgm:t>
    </dgm:pt>
    <dgm:pt modelId="{BE536C8F-9E49-43B6-A99D-32C18884FFE6}" type="parTrans" cxnId="{28A99B2D-4AAD-4C81-BB66-BF7AA033783D}">
      <dgm:prSet/>
      <dgm:spPr/>
      <dgm:t>
        <a:bodyPr/>
        <a:lstStyle/>
        <a:p>
          <a:endParaRPr lang="en-US"/>
        </a:p>
      </dgm:t>
    </dgm:pt>
    <dgm:pt modelId="{8D5E24C3-55EF-45A4-A0F3-2A6A0D5E4AA5}" type="sibTrans" cxnId="{28A99B2D-4AAD-4C81-BB66-BF7AA033783D}">
      <dgm:prSet/>
      <dgm:spPr/>
      <dgm:t>
        <a:bodyPr/>
        <a:lstStyle/>
        <a:p>
          <a:endParaRPr lang="en-US"/>
        </a:p>
      </dgm:t>
    </dgm:pt>
    <dgm:pt modelId="{DC514107-827A-4AD9-BF7D-943C3E9597A9}" type="pres">
      <dgm:prSet presAssocID="{6537240C-05D0-4FD3-A3AE-66E55D11F85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C13762-6DE9-431E-BC20-E7FD0DB95DFB}" type="pres">
      <dgm:prSet presAssocID="{BC46A7D3-F0A2-457C-BAFC-1FE14D8F5D66}" presName="comp" presStyleCnt="0"/>
      <dgm:spPr/>
    </dgm:pt>
    <dgm:pt modelId="{2B53E16A-872D-4EEB-84CB-C176CE0BD771}" type="pres">
      <dgm:prSet presAssocID="{BC46A7D3-F0A2-457C-BAFC-1FE14D8F5D66}" presName="box" presStyleLbl="node1" presStyleIdx="0" presStyleCnt="5"/>
      <dgm:spPr/>
      <dgm:t>
        <a:bodyPr/>
        <a:lstStyle/>
        <a:p>
          <a:endParaRPr lang="en-US"/>
        </a:p>
      </dgm:t>
    </dgm:pt>
    <dgm:pt modelId="{6F7E0797-FB98-4106-9898-952ABED70993}" type="pres">
      <dgm:prSet presAssocID="{BC46A7D3-F0A2-457C-BAFC-1FE14D8F5D66}" presName="img" presStyleLbl="fgImgPlace1" presStyleIdx="0" presStyleCnt="5"/>
      <dgm:spPr/>
    </dgm:pt>
    <dgm:pt modelId="{07C36BA3-D5CE-427F-845F-7A22EC4B6797}" type="pres">
      <dgm:prSet presAssocID="{BC46A7D3-F0A2-457C-BAFC-1FE14D8F5D66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36816C-57BC-4999-BBA2-890F92BC61D6}" type="pres">
      <dgm:prSet presAssocID="{6E56DB82-6CCA-42BA-A11C-B0BA1BEF31BD}" presName="spacer" presStyleCnt="0"/>
      <dgm:spPr/>
    </dgm:pt>
    <dgm:pt modelId="{7BF6A90F-F63C-4027-9229-D116A000967E}" type="pres">
      <dgm:prSet presAssocID="{F3D7FFAF-2346-4F16-AF52-2F3686E6BE74}" presName="comp" presStyleCnt="0"/>
      <dgm:spPr/>
    </dgm:pt>
    <dgm:pt modelId="{A64C270C-35EE-4C1C-806F-F2986D7E3B2A}" type="pres">
      <dgm:prSet presAssocID="{F3D7FFAF-2346-4F16-AF52-2F3686E6BE74}" presName="box" presStyleLbl="node1" presStyleIdx="1" presStyleCnt="5"/>
      <dgm:spPr/>
      <dgm:t>
        <a:bodyPr/>
        <a:lstStyle/>
        <a:p>
          <a:endParaRPr lang="en-US"/>
        </a:p>
      </dgm:t>
    </dgm:pt>
    <dgm:pt modelId="{09CD510B-B26C-4F44-8EAF-A3475DB5C1C1}" type="pres">
      <dgm:prSet presAssocID="{F3D7FFAF-2346-4F16-AF52-2F3686E6BE74}" presName="img" presStyleLbl="fgImgPlace1" presStyleIdx="1" presStyleCnt="5"/>
      <dgm:spPr/>
    </dgm:pt>
    <dgm:pt modelId="{817964CE-0A22-49D8-81AC-0644D8750FE9}" type="pres">
      <dgm:prSet presAssocID="{F3D7FFAF-2346-4F16-AF52-2F3686E6BE74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CC5860-5AF2-4A57-8834-383A9EE4282F}" type="pres">
      <dgm:prSet presAssocID="{097B61FA-294E-46C6-A48A-D403B0BF0011}" presName="spacer" presStyleCnt="0"/>
      <dgm:spPr/>
    </dgm:pt>
    <dgm:pt modelId="{A6A66238-8567-4A53-B3D5-4D6E9D58BA86}" type="pres">
      <dgm:prSet presAssocID="{21BC6553-75BD-4968-A1D1-2B0C19D66A52}" presName="comp" presStyleCnt="0"/>
      <dgm:spPr/>
    </dgm:pt>
    <dgm:pt modelId="{AD5E0BB3-E42F-4E84-AB48-1AAD58976074}" type="pres">
      <dgm:prSet presAssocID="{21BC6553-75BD-4968-A1D1-2B0C19D66A52}" presName="box" presStyleLbl="node1" presStyleIdx="2" presStyleCnt="5"/>
      <dgm:spPr/>
      <dgm:t>
        <a:bodyPr/>
        <a:lstStyle/>
        <a:p>
          <a:endParaRPr lang="en-US"/>
        </a:p>
      </dgm:t>
    </dgm:pt>
    <dgm:pt modelId="{EC382DAD-6860-4169-B68E-D85B05CEC227}" type="pres">
      <dgm:prSet presAssocID="{21BC6553-75BD-4968-A1D1-2B0C19D66A52}" presName="img" presStyleLbl="fgImgPlace1" presStyleIdx="2" presStyleCnt="5"/>
      <dgm:spPr/>
    </dgm:pt>
    <dgm:pt modelId="{E9B84ABB-724D-4AAF-903A-7ADD0CD8E465}" type="pres">
      <dgm:prSet presAssocID="{21BC6553-75BD-4968-A1D1-2B0C19D66A52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62E5D6-82F5-45E2-B170-090AA22D1592}" type="pres">
      <dgm:prSet presAssocID="{B224148B-31F2-4014-B0F0-F1B32A5B6020}" presName="spacer" presStyleCnt="0"/>
      <dgm:spPr/>
    </dgm:pt>
    <dgm:pt modelId="{87BACEA6-D920-4A9B-9A6A-628B72EB3037}" type="pres">
      <dgm:prSet presAssocID="{7BD91584-CC35-487B-8A86-50EA893336AB}" presName="comp" presStyleCnt="0"/>
      <dgm:spPr/>
    </dgm:pt>
    <dgm:pt modelId="{8C50BD36-0F8E-41DD-B3F7-A030ADE30695}" type="pres">
      <dgm:prSet presAssocID="{7BD91584-CC35-487B-8A86-50EA893336AB}" presName="box" presStyleLbl="node1" presStyleIdx="3" presStyleCnt="5"/>
      <dgm:spPr/>
      <dgm:t>
        <a:bodyPr/>
        <a:lstStyle/>
        <a:p>
          <a:endParaRPr lang="en-US"/>
        </a:p>
      </dgm:t>
    </dgm:pt>
    <dgm:pt modelId="{7CC5EEDD-AE40-488A-A760-01A307C50CB9}" type="pres">
      <dgm:prSet presAssocID="{7BD91584-CC35-487B-8A86-50EA893336AB}" presName="img" presStyleLbl="fgImgPlace1" presStyleIdx="3" presStyleCnt="5"/>
      <dgm:spPr/>
    </dgm:pt>
    <dgm:pt modelId="{D05533B1-7579-4F7E-91A8-2DE6B284E122}" type="pres">
      <dgm:prSet presAssocID="{7BD91584-CC35-487B-8A86-50EA893336AB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1E814-7C10-47B1-B8B5-5577B842254C}" type="pres">
      <dgm:prSet presAssocID="{5C9B87D4-5BB1-4E8F-AC47-C709323274F6}" presName="spacer" presStyleCnt="0"/>
      <dgm:spPr/>
    </dgm:pt>
    <dgm:pt modelId="{B219F9B8-A4C7-443F-BE2E-496888F15CE4}" type="pres">
      <dgm:prSet presAssocID="{64C4930B-178B-416D-AE76-E60E8A9CA087}" presName="comp" presStyleCnt="0"/>
      <dgm:spPr/>
    </dgm:pt>
    <dgm:pt modelId="{C6E42D93-4F05-447A-A02E-739FC14283C6}" type="pres">
      <dgm:prSet presAssocID="{64C4930B-178B-416D-AE76-E60E8A9CA087}" presName="box" presStyleLbl="node1" presStyleIdx="4" presStyleCnt="5"/>
      <dgm:spPr/>
      <dgm:t>
        <a:bodyPr/>
        <a:lstStyle/>
        <a:p>
          <a:endParaRPr lang="en-US"/>
        </a:p>
      </dgm:t>
    </dgm:pt>
    <dgm:pt modelId="{9282848C-2044-42BB-A272-9A5D560C8145}" type="pres">
      <dgm:prSet presAssocID="{64C4930B-178B-416D-AE76-E60E8A9CA087}" presName="img" presStyleLbl="fgImgPlace1" presStyleIdx="4" presStyleCnt="5"/>
      <dgm:spPr/>
    </dgm:pt>
    <dgm:pt modelId="{536B732F-9575-41F5-81F5-4BEF87940A22}" type="pres">
      <dgm:prSet presAssocID="{64C4930B-178B-416D-AE76-E60E8A9CA087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F1C767-209B-43FA-95D7-572AD32A49B9}" type="presOf" srcId="{64C4930B-178B-416D-AE76-E60E8A9CA087}" destId="{C6E42D93-4F05-447A-A02E-739FC14283C6}" srcOrd="0" destOrd="0" presId="urn:microsoft.com/office/officeart/2005/8/layout/vList4"/>
    <dgm:cxn modelId="{DEF6BD64-776C-47F0-B1BA-9EBAB5FBAD3D}" type="presOf" srcId="{7BD91584-CC35-487B-8A86-50EA893336AB}" destId="{D05533B1-7579-4F7E-91A8-2DE6B284E122}" srcOrd="1" destOrd="0" presId="urn:microsoft.com/office/officeart/2005/8/layout/vList4"/>
    <dgm:cxn modelId="{28A99B2D-4AAD-4C81-BB66-BF7AA033783D}" srcId="{6537240C-05D0-4FD3-A3AE-66E55D11F854}" destId="{64C4930B-178B-416D-AE76-E60E8A9CA087}" srcOrd="4" destOrd="0" parTransId="{BE536C8F-9E49-43B6-A99D-32C18884FFE6}" sibTransId="{8D5E24C3-55EF-45A4-A0F3-2A6A0D5E4AA5}"/>
    <dgm:cxn modelId="{7995FF1C-306C-4DB7-BF47-8FAF68344EA7}" srcId="{6537240C-05D0-4FD3-A3AE-66E55D11F854}" destId="{F3D7FFAF-2346-4F16-AF52-2F3686E6BE74}" srcOrd="1" destOrd="0" parTransId="{45C047C6-F5CA-4DA7-B9F8-13531885E939}" sibTransId="{097B61FA-294E-46C6-A48A-D403B0BF0011}"/>
    <dgm:cxn modelId="{E2EA3FE9-CA2F-40DD-B318-C6E30703015F}" type="presOf" srcId="{7BD91584-CC35-487B-8A86-50EA893336AB}" destId="{8C50BD36-0F8E-41DD-B3F7-A030ADE30695}" srcOrd="0" destOrd="0" presId="urn:microsoft.com/office/officeart/2005/8/layout/vList4"/>
    <dgm:cxn modelId="{AD341AA5-884B-46F3-BADE-C5B7B666378B}" type="presOf" srcId="{6537240C-05D0-4FD3-A3AE-66E55D11F854}" destId="{DC514107-827A-4AD9-BF7D-943C3E9597A9}" srcOrd="0" destOrd="0" presId="urn:microsoft.com/office/officeart/2005/8/layout/vList4"/>
    <dgm:cxn modelId="{A547A0FC-9B8A-4EA8-B42C-1B01E87678B2}" type="presOf" srcId="{21BC6553-75BD-4968-A1D1-2B0C19D66A52}" destId="{AD5E0BB3-E42F-4E84-AB48-1AAD58976074}" srcOrd="0" destOrd="0" presId="urn:microsoft.com/office/officeart/2005/8/layout/vList4"/>
    <dgm:cxn modelId="{02468797-4A05-44D1-A641-3ADE52882BA9}" type="presOf" srcId="{F3D7FFAF-2346-4F16-AF52-2F3686E6BE74}" destId="{A64C270C-35EE-4C1C-806F-F2986D7E3B2A}" srcOrd="0" destOrd="0" presId="urn:microsoft.com/office/officeart/2005/8/layout/vList4"/>
    <dgm:cxn modelId="{79241210-0CDF-4F05-96D2-F05C4A2D23D5}" type="presOf" srcId="{21BC6553-75BD-4968-A1D1-2B0C19D66A52}" destId="{E9B84ABB-724D-4AAF-903A-7ADD0CD8E465}" srcOrd="1" destOrd="0" presId="urn:microsoft.com/office/officeart/2005/8/layout/vList4"/>
    <dgm:cxn modelId="{2D3652C6-116D-4027-B94E-530D403AD292}" type="presOf" srcId="{BC46A7D3-F0A2-457C-BAFC-1FE14D8F5D66}" destId="{07C36BA3-D5CE-427F-845F-7A22EC4B6797}" srcOrd="1" destOrd="0" presId="urn:microsoft.com/office/officeart/2005/8/layout/vList4"/>
    <dgm:cxn modelId="{41C7C68F-2646-4356-B09A-B021DA01BAF1}" srcId="{6537240C-05D0-4FD3-A3AE-66E55D11F854}" destId="{21BC6553-75BD-4968-A1D1-2B0C19D66A52}" srcOrd="2" destOrd="0" parTransId="{711B5E0A-E574-4DA5-A862-433922F9BDBC}" sibTransId="{B224148B-31F2-4014-B0F0-F1B32A5B6020}"/>
    <dgm:cxn modelId="{C79DED56-4AFE-4272-B180-C5F64C7A16C5}" type="presOf" srcId="{F3D7FFAF-2346-4F16-AF52-2F3686E6BE74}" destId="{817964CE-0A22-49D8-81AC-0644D8750FE9}" srcOrd="1" destOrd="0" presId="urn:microsoft.com/office/officeart/2005/8/layout/vList4"/>
    <dgm:cxn modelId="{2C437502-71B8-4081-B760-7E45379FE8BA}" type="presOf" srcId="{BC46A7D3-F0A2-457C-BAFC-1FE14D8F5D66}" destId="{2B53E16A-872D-4EEB-84CB-C176CE0BD771}" srcOrd="0" destOrd="0" presId="urn:microsoft.com/office/officeart/2005/8/layout/vList4"/>
    <dgm:cxn modelId="{F84D63E4-7328-4E20-B826-672679954499}" srcId="{6537240C-05D0-4FD3-A3AE-66E55D11F854}" destId="{7BD91584-CC35-487B-8A86-50EA893336AB}" srcOrd="3" destOrd="0" parTransId="{15779AF9-0329-4D6D-8C36-6F07F664602D}" sibTransId="{5C9B87D4-5BB1-4E8F-AC47-C709323274F6}"/>
    <dgm:cxn modelId="{CFD12771-DA87-49B7-9C70-905B636BA886}" type="presOf" srcId="{64C4930B-178B-416D-AE76-E60E8A9CA087}" destId="{536B732F-9575-41F5-81F5-4BEF87940A22}" srcOrd="1" destOrd="0" presId="urn:microsoft.com/office/officeart/2005/8/layout/vList4"/>
    <dgm:cxn modelId="{6620F30B-3BD2-452B-9708-FD4A8210611D}" srcId="{6537240C-05D0-4FD3-A3AE-66E55D11F854}" destId="{BC46A7D3-F0A2-457C-BAFC-1FE14D8F5D66}" srcOrd="0" destOrd="0" parTransId="{F120BFF7-5B08-4921-AFBC-79B990989E35}" sibTransId="{6E56DB82-6CCA-42BA-A11C-B0BA1BEF31BD}"/>
    <dgm:cxn modelId="{AD40DB86-9B88-45BF-9C37-C19F0C3B52B1}" type="presParOf" srcId="{DC514107-827A-4AD9-BF7D-943C3E9597A9}" destId="{A9C13762-6DE9-431E-BC20-E7FD0DB95DFB}" srcOrd="0" destOrd="0" presId="urn:microsoft.com/office/officeart/2005/8/layout/vList4"/>
    <dgm:cxn modelId="{142FC5D5-37FE-4528-8043-AB36C67C61C4}" type="presParOf" srcId="{A9C13762-6DE9-431E-BC20-E7FD0DB95DFB}" destId="{2B53E16A-872D-4EEB-84CB-C176CE0BD771}" srcOrd="0" destOrd="0" presId="urn:microsoft.com/office/officeart/2005/8/layout/vList4"/>
    <dgm:cxn modelId="{5D26009A-F344-42DF-94E2-5BBB9D129DE4}" type="presParOf" srcId="{A9C13762-6DE9-431E-BC20-E7FD0DB95DFB}" destId="{6F7E0797-FB98-4106-9898-952ABED70993}" srcOrd="1" destOrd="0" presId="urn:microsoft.com/office/officeart/2005/8/layout/vList4"/>
    <dgm:cxn modelId="{28CCAFE0-82A5-479F-AC2F-8FCFF2925AAC}" type="presParOf" srcId="{A9C13762-6DE9-431E-BC20-E7FD0DB95DFB}" destId="{07C36BA3-D5CE-427F-845F-7A22EC4B6797}" srcOrd="2" destOrd="0" presId="urn:microsoft.com/office/officeart/2005/8/layout/vList4"/>
    <dgm:cxn modelId="{47AAE9F8-41C7-4EEF-9A02-D289B06EA564}" type="presParOf" srcId="{DC514107-827A-4AD9-BF7D-943C3E9597A9}" destId="{0B36816C-57BC-4999-BBA2-890F92BC61D6}" srcOrd="1" destOrd="0" presId="urn:microsoft.com/office/officeart/2005/8/layout/vList4"/>
    <dgm:cxn modelId="{812D9CC6-814E-47A1-90C7-9EADD7ABDEF6}" type="presParOf" srcId="{DC514107-827A-4AD9-BF7D-943C3E9597A9}" destId="{7BF6A90F-F63C-4027-9229-D116A000967E}" srcOrd="2" destOrd="0" presId="urn:microsoft.com/office/officeart/2005/8/layout/vList4"/>
    <dgm:cxn modelId="{23B0160E-6D08-48F2-8D95-C755BCA35B00}" type="presParOf" srcId="{7BF6A90F-F63C-4027-9229-D116A000967E}" destId="{A64C270C-35EE-4C1C-806F-F2986D7E3B2A}" srcOrd="0" destOrd="0" presId="urn:microsoft.com/office/officeart/2005/8/layout/vList4"/>
    <dgm:cxn modelId="{3E2E8208-0FC5-43E8-B9A0-CEB9EFB36524}" type="presParOf" srcId="{7BF6A90F-F63C-4027-9229-D116A000967E}" destId="{09CD510B-B26C-4F44-8EAF-A3475DB5C1C1}" srcOrd="1" destOrd="0" presId="urn:microsoft.com/office/officeart/2005/8/layout/vList4"/>
    <dgm:cxn modelId="{21413331-1480-4809-8983-99E68256357D}" type="presParOf" srcId="{7BF6A90F-F63C-4027-9229-D116A000967E}" destId="{817964CE-0A22-49D8-81AC-0644D8750FE9}" srcOrd="2" destOrd="0" presId="urn:microsoft.com/office/officeart/2005/8/layout/vList4"/>
    <dgm:cxn modelId="{959B3E7E-D057-4F39-96BD-F1A3A31D12AC}" type="presParOf" srcId="{DC514107-827A-4AD9-BF7D-943C3E9597A9}" destId="{E4CC5860-5AF2-4A57-8834-383A9EE4282F}" srcOrd="3" destOrd="0" presId="urn:microsoft.com/office/officeart/2005/8/layout/vList4"/>
    <dgm:cxn modelId="{51525821-AD20-4209-8B83-C6863668CFF1}" type="presParOf" srcId="{DC514107-827A-4AD9-BF7D-943C3E9597A9}" destId="{A6A66238-8567-4A53-B3D5-4D6E9D58BA86}" srcOrd="4" destOrd="0" presId="urn:microsoft.com/office/officeart/2005/8/layout/vList4"/>
    <dgm:cxn modelId="{687F8DB0-E2B8-4188-8AC9-16DD17C8122A}" type="presParOf" srcId="{A6A66238-8567-4A53-B3D5-4D6E9D58BA86}" destId="{AD5E0BB3-E42F-4E84-AB48-1AAD58976074}" srcOrd="0" destOrd="0" presId="urn:microsoft.com/office/officeart/2005/8/layout/vList4"/>
    <dgm:cxn modelId="{BD926F95-62FB-4533-80F7-4701F52C3979}" type="presParOf" srcId="{A6A66238-8567-4A53-B3D5-4D6E9D58BA86}" destId="{EC382DAD-6860-4169-B68E-D85B05CEC227}" srcOrd="1" destOrd="0" presId="urn:microsoft.com/office/officeart/2005/8/layout/vList4"/>
    <dgm:cxn modelId="{A304C558-1107-4113-9176-920C7FFEFF7C}" type="presParOf" srcId="{A6A66238-8567-4A53-B3D5-4D6E9D58BA86}" destId="{E9B84ABB-724D-4AAF-903A-7ADD0CD8E465}" srcOrd="2" destOrd="0" presId="urn:microsoft.com/office/officeart/2005/8/layout/vList4"/>
    <dgm:cxn modelId="{A7E3DC1E-0C1D-4C06-B506-5529A73BF382}" type="presParOf" srcId="{DC514107-827A-4AD9-BF7D-943C3E9597A9}" destId="{6562E5D6-82F5-45E2-B170-090AA22D1592}" srcOrd="5" destOrd="0" presId="urn:microsoft.com/office/officeart/2005/8/layout/vList4"/>
    <dgm:cxn modelId="{DE9DC632-C4DF-4369-9E5C-97209E20B696}" type="presParOf" srcId="{DC514107-827A-4AD9-BF7D-943C3E9597A9}" destId="{87BACEA6-D920-4A9B-9A6A-628B72EB3037}" srcOrd="6" destOrd="0" presId="urn:microsoft.com/office/officeart/2005/8/layout/vList4"/>
    <dgm:cxn modelId="{64A1FD5D-BF38-4BD0-BCF0-D53911E901FC}" type="presParOf" srcId="{87BACEA6-D920-4A9B-9A6A-628B72EB3037}" destId="{8C50BD36-0F8E-41DD-B3F7-A030ADE30695}" srcOrd="0" destOrd="0" presId="urn:microsoft.com/office/officeart/2005/8/layout/vList4"/>
    <dgm:cxn modelId="{2C9CE423-9430-4E42-B576-5106A6EDFD5E}" type="presParOf" srcId="{87BACEA6-D920-4A9B-9A6A-628B72EB3037}" destId="{7CC5EEDD-AE40-488A-A760-01A307C50CB9}" srcOrd="1" destOrd="0" presId="urn:microsoft.com/office/officeart/2005/8/layout/vList4"/>
    <dgm:cxn modelId="{08414CAC-117D-43DC-B042-360186E68922}" type="presParOf" srcId="{87BACEA6-D920-4A9B-9A6A-628B72EB3037}" destId="{D05533B1-7579-4F7E-91A8-2DE6B284E122}" srcOrd="2" destOrd="0" presId="urn:microsoft.com/office/officeart/2005/8/layout/vList4"/>
    <dgm:cxn modelId="{FA388934-D077-4E0E-9FB8-024A64FD86DF}" type="presParOf" srcId="{DC514107-827A-4AD9-BF7D-943C3E9597A9}" destId="{69F1E814-7C10-47B1-B8B5-5577B842254C}" srcOrd="7" destOrd="0" presId="urn:microsoft.com/office/officeart/2005/8/layout/vList4"/>
    <dgm:cxn modelId="{E8EDB0E0-D1AF-41B4-B923-E5A4C810F20B}" type="presParOf" srcId="{DC514107-827A-4AD9-BF7D-943C3E9597A9}" destId="{B219F9B8-A4C7-443F-BE2E-496888F15CE4}" srcOrd="8" destOrd="0" presId="urn:microsoft.com/office/officeart/2005/8/layout/vList4"/>
    <dgm:cxn modelId="{3568118A-3D33-4672-B948-A78B3E118053}" type="presParOf" srcId="{B219F9B8-A4C7-443F-BE2E-496888F15CE4}" destId="{C6E42D93-4F05-447A-A02E-739FC14283C6}" srcOrd="0" destOrd="0" presId="urn:microsoft.com/office/officeart/2005/8/layout/vList4"/>
    <dgm:cxn modelId="{E8E2D7B9-EBF8-4A47-B857-096D01B3A819}" type="presParOf" srcId="{B219F9B8-A4C7-443F-BE2E-496888F15CE4}" destId="{9282848C-2044-42BB-A272-9A5D560C8145}" srcOrd="1" destOrd="0" presId="urn:microsoft.com/office/officeart/2005/8/layout/vList4"/>
    <dgm:cxn modelId="{CB5C0725-22A2-4038-8DC6-6D0713549E7C}" type="presParOf" srcId="{B219F9B8-A4C7-443F-BE2E-496888F15CE4}" destId="{536B732F-9575-41F5-81F5-4BEF87940A2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37240C-05D0-4FD3-A3AE-66E55D11F854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46A7D3-F0A2-457C-BAFC-1FE14D8F5D66}">
      <dgm:prSet phldrT="[Texte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fr-FR" dirty="0" smtClean="0"/>
            <a:t>Event 1</a:t>
          </a:r>
          <a:endParaRPr lang="en-US" dirty="0"/>
        </a:p>
      </dgm:t>
    </dgm:pt>
    <dgm:pt modelId="{F120BFF7-5B08-4921-AFBC-79B990989E35}" type="parTrans" cxnId="{6620F30B-3BD2-452B-9708-FD4A8210611D}">
      <dgm:prSet/>
      <dgm:spPr/>
      <dgm:t>
        <a:bodyPr/>
        <a:lstStyle/>
        <a:p>
          <a:endParaRPr lang="en-US"/>
        </a:p>
      </dgm:t>
    </dgm:pt>
    <dgm:pt modelId="{6E56DB82-6CCA-42BA-A11C-B0BA1BEF31BD}" type="sibTrans" cxnId="{6620F30B-3BD2-452B-9708-FD4A8210611D}">
      <dgm:prSet/>
      <dgm:spPr/>
      <dgm:t>
        <a:bodyPr/>
        <a:lstStyle/>
        <a:p>
          <a:endParaRPr lang="en-US"/>
        </a:p>
      </dgm:t>
    </dgm:pt>
    <dgm:pt modelId="{F3D7FFAF-2346-4F16-AF52-2F3686E6BE74}">
      <dgm:prSet phldrT="[Texte]"/>
      <dgm:spPr/>
      <dgm:t>
        <a:bodyPr/>
        <a:lstStyle/>
        <a:p>
          <a:r>
            <a:rPr lang="fr-FR" dirty="0" smtClean="0"/>
            <a:t>Event 2</a:t>
          </a:r>
          <a:endParaRPr lang="en-US" dirty="0"/>
        </a:p>
      </dgm:t>
    </dgm:pt>
    <dgm:pt modelId="{45C047C6-F5CA-4DA7-B9F8-13531885E939}" type="parTrans" cxnId="{7995FF1C-306C-4DB7-BF47-8FAF68344EA7}">
      <dgm:prSet/>
      <dgm:spPr/>
      <dgm:t>
        <a:bodyPr/>
        <a:lstStyle/>
        <a:p>
          <a:endParaRPr lang="en-US"/>
        </a:p>
      </dgm:t>
    </dgm:pt>
    <dgm:pt modelId="{097B61FA-294E-46C6-A48A-D403B0BF0011}" type="sibTrans" cxnId="{7995FF1C-306C-4DB7-BF47-8FAF68344EA7}">
      <dgm:prSet/>
      <dgm:spPr/>
      <dgm:t>
        <a:bodyPr/>
        <a:lstStyle/>
        <a:p>
          <a:endParaRPr lang="en-US"/>
        </a:p>
      </dgm:t>
    </dgm:pt>
    <dgm:pt modelId="{7BD91584-CC35-487B-8A86-50EA893336AB}">
      <dgm:prSet phldrT="[Texte]"/>
      <dgm:spPr/>
      <dgm:t>
        <a:bodyPr/>
        <a:lstStyle/>
        <a:p>
          <a:r>
            <a:rPr lang="fr-FR" dirty="0" smtClean="0"/>
            <a:t>Event 4</a:t>
          </a:r>
          <a:endParaRPr lang="en-US" dirty="0"/>
        </a:p>
      </dgm:t>
    </dgm:pt>
    <dgm:pt modelId="{15779AF9-0329-4D6D-8C36-6F07F664602D}" type="parTrans" cxnId="{F84D63E4-7328-4E20-B826-672679954499}">
      <dgm:prSet/>
      <dgm:spPr/>
      <dgm:t>
        <a:bodyPr/>
        <a:lstStyle/>
        <a:p>
          <a:endParaRPr lang="en-US"/>
        </a:p>
      </dgm:t>
    </dgm:pt>
    <dgm:pt modelId="{5C9B87D4-5BB1-4E8F-AC47-C709323274F6}" type="sibTrans" cxnId="{F84D63E4-7328-4E20-B826-672679954499}">
      <dgm:prSet/>
      <dgm:spPr/>
      <dgm:t>
        <a:bodyPr/>
        <a:lstStyle/>
        <a:p>
          <a:endParaRPr lang="en-US"/>
        </a:p>
      </dgm:t>
    </dgm:pt>
    <dgm:pt modelId="{21BC6553-75BD-4968-A1D1-2B0C19D66A52}">
      <dgm:prSet phldrT="[Texte]"/>
      <dgm:spPr/>
      <dgm:t>
        <a:bodyPr/>
        <a:lstStyle/>
        <a:p>
          <a:r>
            <a:rPr lang="fr-FR" dirty="0" smtClean="0"/>
            <a:t>Event 3</a:t>
          </a:r>
          <a:endParaRPr lang="en-US" dirty="0"/>
        </a:p>
      </dgm:t>
    </dgm:pt>
    <dgm:pt modelId="{711B5E0A-E574-4DA5-A862-433922F9BDBC}" type="parTrans" cxnId="{41C7C68F-2646-4356-B09A-B021DA01BAF1}">
      <dgm:prSet/>
      <dgm:spPr/>
      <dgm:t>
        <a:bodyPr/>
        <a:lstStyle/>
        <a:p>
          <a:endParaRPr lang="en-US"/>
        </a:p>
      </dgm:t>
    </dgm:pt>
    <dgm:pt modelId="{B224148B-31F2-4014-B0F0-F1B32A5B6020}" type="sibTrans" cxnId="{41C7C68F-2646-4356-B09A-B021DA01BAF1}">
      <dgm:prSet/>
      <dgm:spPr/>
      <dgm:t>
        <a:bodyPr/>
        <a:lstStyle/>
        <a:p>
          <a:endParaRPr lang="en-US"/>
        </a:p>
      </dgm:t>
    </dgm:pt>
    <dgm:pt modelId="{64C4930B-178B-416D-AE76-E60E8A9CA087}">
      <dgm:prSet phldrT="[Texte]"/>
      <dgm:spPr/>
      <dgm:t>
        <a:bodyPr/>
        <a:lstStyle/>
        <a:p>
          <a:r>
            <a:rPr lang="fr-FR" dirty="0" smtClean="0"/>
            <a:t>…</a:t>
          </a:r>
          <a:endParaRPr lang="en-US" dirty="0"/>
        </a:p>
      </dgm:t>
    </dgm:pt>
    <dgm:pt modelId="{BE536C8F-9E49-43B6-A99D-32C18884FFE6}" type="parTrans" cxnId="{28A99B2D-4AAD-4C81-BB66-BF7AA033783D}">
      <dgm:prSet/>
      <dgm:spPr/>
      <dgm:t>
        <a:bodyPr/>
        <a:lstStyle/>
        <a:p>
          <a:endParaRPr lang="en-US"/>
        </a:p>
      </dgm:t>
    </dgm:pt>
    <dgm:pt modelId="{8D5E24C3-55EF-45A4-A0F3-2A6A0D5E4AA5}" type="sibTrans" cxnId="{28A99B2D-4AAD-4C81-BB66-BF7AA033783D}">
      <dgm:prSet/>
      <dgm:spPr/>
      <dgm:t>
        <a:bodyPr/>
        <a:lstStyle/>
        <a:p>
          <a:endParaRPr lang="en-US"/>
        </a:p>
      </dgm:t>
    </dgm:pt>
    <dgm:pt modelId="{2732319E-7FCA-466A-B0F1-916B3981E94C}">
      <dgm:prSet phldrT="[Texte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dirty="0" smtClean="0"/>
            <a:t>Event 3b</a:t>
          </a:r>
          <a:endParaRPr lang="en-US" dirty="0"/>
        </a:p>
      </dgm:t>
    </dgm:pt>
    <dgm:pt modelId="{00E595B0-BE6A-4C01-AAED-8A9B1910E4FB}" type="parTrans" cxnId="{4BD5E6C5-F6D7-4BC7-84B6-7F708A39152B}">
      <dgm:prSet/>
      <dgm:spPr/>
      <dgm:t>
        <a:bodyPr/>
        <a:lstStyle/>
        <a:p>
          <a:endParaRPr lang="en-US"/>
        </a:p>
      </dgm:t>
    </dgm:pt>
    <dgm:pt modelId="{9E211007-EBCB-43FE-8B93-A4E96DD99991}" type="sibTrans" cxnId="{4BD5E6C5-F6D7-4BC7-84B6-7F708A39152B}">
      <dgm:prSet/>
      <dgm:spPr/>
      <dgm:t>
        <a:bodyPr/>
        <a:lstStyle/>
        <a:p>
          <a:endParaRPr lang="en-US"/>
        </a:p>
      </dgm:t>
    </dgm:pt>
    <dgm:pt modelId="{31022EFA-2EE7-4557-8F45-54D179B3201D}">
      <dgm:prSet phldrT="[Texte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dirty="0" smtClean="0"/>
            <a:t>Event 5</a:t>
          </a:r>
          <a:endParaRPr lang="en-US" dirty="0"/>
        </a:p>
      </dgm:t>
    </dgm:pt>
    <dgm:pt modelId="{4A1DBBA8-731E-4A8E-B180-02AA172B5A4C}" type="parTrans" cxnId="{FE132979-0BA7-4B27-85CC-F9F8F5746DAA}">
      <dgm:prSet/>
      <dgm:spPr/>
      <dgm:t>
        <a:bodyPr/>
        <a:lstStyle/>
        <a:p>
          <a:endParaRPr lang="en-US"/>
        </a:p>
      </dgm:t>
    </dgm:pt>
    <dgm:pt modelId="{4B78B962-61C1-4D4C-A49B-5CE259C7CFED}" type="sibTrans" cxnId="{FE132979-0BA7-4B27-85CC-F9F8F5746DAA}">
      <dgm:prSet/>
      <dgm:spPr/>
      <dgm:t>
        <a:bodyPr/>
        <a:lstStyle/>
        <a:p>
          <a:endParaRPr lang="en-US"/>
        </a:p>
      </dgm:t>
    </dgm:pt>
    <dgm:pt modelId="{DC514107-827A-4AD9-BF7D-943C3E9597A9}" type="pres">
      <dgm:prSet presAssocID="{6537240C-05D0-4FD3-A3AE-66E55D11F85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C13762-6DE9-431E-BC20-E7FD0DB95DFB}" type="pres">
      <dgm:prSet presAssocID="{BC46A7D3-F0A2-457C-BAFC-1FE14D8F5D66}" presName="comp" presStyleCnt="0"/>
      <dgm:spPr/>
    </dgm:pt>
    <dgm:pt modelId="{2B53E16A-872D-4EEB-84CB-C176CE0BD771}" type="pres">
      <dgm:prSet presAssocID="{BC46A7D3-F0A2-457C-BAFC-1FE14D8F5D66}" presName="box" presStyleLbl="node1" presStyleIdx="0" presStyleCnt="7"/>
      <dgm:spPr/>
      <dgm:t>
        <a:bodyPr/>
        <a:lstStyle/>
        <a:p>
          <a:endParaRPr lang="en-US"/>
        </a:p>
      </dgm:t>
    </dgm:pt>
    <dgm:pt modelId="{6F7E0797-FB98-4106-9898-952ABED70993}" type="pres">
      <dgm:prSet presAssocID="{BC46A7D3-F0A2-457C-BAFC-1FE14D8F5D66}" presName="img" presStyleLbl="fgImgPlace1" presStyleIdx="0" presStyleCnt="7"/>
      <dgm:spPr/>
    </dgm:pt>
    <dgm:pt modelId="{07C36BA3-D5CE-427F-845F-7A22EC4B6797}" type="pres">
      <dgm:prSet presAssocID="{BC46A7D3-F0A2-457C-BAFC-1FE14D8F5D66}" presName="text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36816C-57BC-4999-BBA2-890F92BC61D6}" type="pres">
      <dgm:prSet presAssocID="{6E56DB82-6CCA-42BA-A11C-B0BA1BEF31BD}" presName="spacer" presStyleCnt="0"/>
      <dgm:spPr/>
    </dgm:pt>
    <dgm:pt modelId="{7BF6A90F-F63C-4027-9229-D116A000967E}" type="pres">
      <dgm:prSet presAssocID="{F3D7FFAF-2346-4F16-AF52-2F3686E6BE74}" presName="comp" presStyleCnt="0"/>
      <dgm:spPr/>
    </dgm:pt>
    <dgm:pt modelId="{A64C270C-35EE-4C1C-806F-F2986D7E3B2A}" type="pres">
      <dgm:prSet presAssocID="{F3D7FFAF-2346-4F16-AF52-2F3686E6BE74}" presName="box" presStyleLbl="node1" presStyleIdx="1" presStyleCnt="7"/>
      <dgm:spPr/>
      <dgm:t>
        <a:bodyPr/>
        <a:lstStyle/>
        <a:p>
          <a:endParaRPr lang="en-US"/>
        </a:p>
      </dgm:t>
    </dgm:pt>
    <dgm:pt modelId="{09CD510B-B26C-4F44-8EAF-A3475DB5C1C1}" type="pres">
      <dgm:prSet presAssocID="{F3D7FFAF-2346-4F16-AF52-2F3686E6BE74}" presName="img" presStyleLbl="fgImgPlace1" presStyleIdx="1" presStyleCnt="7"/>
      <dgm:spPr/>
    </dgm:pt>
    <dgm:pt modelId="{817964CE-0A22-49D8-81AC-0644D8750FE9}" type="pres">
      <dgm:prSet presAssocID="{F3D7FFAF-2346-4F16-AF52-2F3686E6BE74}" presName="text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CC5860-5AF2-4A57-8834-383A9EE4282F}" type="pres">
      <dgm:prSet presAssocID="{097B61FA-294E-46C6-A48A-D403B0BF0011}" presName="spacer" presStyleCnt="0"/>
      <dgm:spPr/>
    </dgm:pt>
    <dgm:pt modelId="{A6A66238-8567-4A53-B3D5-4D6E9D58BA86}" type="pres">
      <dgm:prSet presAssocID="{21BC6553-75BD-4968-A1D1-2B0C19D66A52}" presName="comp" presStyleCnt="0"/>
      <dgm:spPr/>
    </dgm:pt>
    <dgm:pt modelId="{AD5E0BB3-E42F-4E84-AB48-1AAD58976074}" type="pres">
      <dgm:prSet presAssocID="{21BC6553-75BD-4968-A1D1-2B0C19D66A52}" presName="box" presStyleLbl="node1" presStyleIdx="2" presStyleCnt="7"/>
      <dgm:spPr/>
      <dgm:t>
        <a:bodyPr/>
        <a:lstStyle/>
        <a:p>
          <a:endParaRPr lang="en-US"/>
        </a:p>
      </dgm:t>
    </dgm:pt>
    <dgm:pt modelId="{EC382DAD-6860-4169-B68E-D85B05CEC227}" type="pres">
      <dgm:prSet presAssocID="{21BC6553-75BD-4968-A1D1-2B0C19D66A52}" presName="img" presStyleLbl="fgImgPlace1" presStyleIdx="2" presStyleCnt="7"/>
      <dgm:spPr/>
    </dgm:pt>
    <dgm:pt modelId="{E9B84ABB-724D-4AAF-903A-7ADD0CD8E465}" type="pres">
      <dgm:prSet presAssocID="{21BC6553-75BD-4968-A1D1-2B0C19D66A52}" presName="text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62E5D6-82F5-45E2-B170-090AA22D1592}" type="pres">
      <dgm:prSet presAssocID="{B224148B-31F2-4014-B0F0-F1B32A5B6020}" presName="spacer" presStyleCnt="0"/>
      <dgm:spPr/>
    </dgm:pt>
    <dgm:pt modelId="{56C93420-499E-475F-AF51-70B33D586604}" type="pres">
      <dgm:prSet presAssocID="{2732319E-7FCA-466A-B0F1-916B3981E94C}" presName="comp" presStyleCnt="0"/>
      <dgm:spPr/>
    </dgm:pt>
    <dgm:pt modelId="{DA4E3537-06D9-4409-AEF2-560F73E1C71E}" type="pres">
      <dgm:prSet presAssocID="{2732319E-7FCA-466A-B0F1-916B3981E94C}" presName="box" presStyleLbl="node1" presStyleIdx="3" presStyleCnt="7"/>
      <dgm:spPr/>
      <dgm:t>
        <a:bodyPr/>
        <a:lstStyle/>
        <a:p>
          <a:endParaRPr lang="en-US"/>
        </a:p>
      </dgm:t>
    </dgm:pt>
    <dgm:pt modelId="{4ADD2D81-7699-47BD-8713-4A193F73DECA}" type="pres">
      <dgm:prSet presAssocID="{2732319E-7FCA-466A-B0F1-916B3981E94C}" presName="img" presStyleLbl="fgImgPlace1" presStyleIdx="3" presStyleCnt="7"/>
      <dgm:spPr/>
    </dgm:pt>
    <dgm:pt modelId="{F0D08576-F3E0-4309-87AC-9AE2E5DD32E2}" type="pres">
      <dgm:prSet presAssocID="{2732319E-7FCA-466A-B0F1-916B3981E94C}" presName="text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A38611-8FB7-4D6E-B4AB-BD7FDCF76936}" type="pres">
      <dgm:prSet presAssocID="{9E211007-EBCB-43FE-8B93-A4E96DD99991}" presName="spacer" presStyleCnt="0"/>
      <dgm:spPr/>
    </dgm:pt>
    <dgm:pt modelId="{87BACEA6-D920-4A9B-9A6A-628B72EB3037}" type="pres">
      <dgm:prSet presAssocID="{7BD91584-CC35-487B-8A86-50EA893336AB}" presName="comp" presStyleCnt="0"/>
      <dgm:spPr/>
    </dgm:pt>
    <dgm:pt modelId="{8C50BD36-0F8E-41DD-B3F7-A030ADE30695}" type="pres">
      <dgm:prSet presAssocID="{7BD91584-CC35-487B-8A86-50EA893336AB}" presName="box" presStyleLbl="node1" presStyleIdx="4" presStyleCnt="7"/>
      <dgm:spPr/>
      <dgm:t>
        <a:bodyPr/>
        <a:lstStyle/>
        <a:p>
          <a:endParaRPr lang="en-US"/>
        </a:p>
      </dgm:t>
    </dgm:pt>
    <dgm:pt modelId="{7CC5EEDD-AE40-488A-A760-01A307C50CB9}" type="pres">
      <dgm:prSet presAssocID="{7BD91584-CC35-487B-8A86-50EA893336AB}" presName="img" presStyleLbl="fgImgPlace1" presStyleIdx="4" presStyleCnt="7"/>
      <dgm:spPr/>
    </dgm:pt>
    <dgm:pt modelId="{D05533B1-7579-4F7E-91A8-2DE6B284E122}" type="pres">
      <dgm:prSet presAssocID="{7BD91584-CC35-487B-8A86-50EA893336AB}" presName="text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1E814-7C10-47B1-B8B5-5577B842254C}" type="pres">
      <dgm:prSet presAssocID="{5C9B87D4-5BB1-4E8F-AC47-C709323274F6}" presName="spacer" presStyleCnt="0"/>
      <dgm:spPr/>
    </dgm:pt>
    <dgm:pt modelId="{20C559BE-8033-4198-B437-4FDF44979EAC}" type="pres">
      <dgm:prSet presAssocID="{31022EFA-2EE7-4557-8F45-54D179B3201D}" presName="comp" presStyleCnt="0"/>
      <dgm:spPr/>
    </dgm:pt>
    <dgm:pt modelId="{632C1B4B-68FA-4864-AA86-D523621AD341}" type="pres">
      <dgm:prSet presAssocID="{31022EFA-2EE7-4557-8F45-54D179B3201D}" presName="box" presStyleLbl="node1" presStyleIdx="5" presStyleCnt="7"/>
      <dgm:spPr/>
      <dgm:t>
        <a:bodyPr/>
        <a:lstStyle/>
        <a:p>
          <a:endParaRPr lang="en-US"/>
        </a:p>
      </dgm:t>
    </dgm:pt>
    <dgm:pt modelId="{08E19C8B-F13B-4033-8CDC-C002207FCC48}" type="pres">
      <dgm:prSet presAssocID="{31022EFA-2EE7-4557-8F45-54D179B3201D}" presName="img" presStyleLbl="fgImgPlace1" presStyleIdx="5" presStyleCnt="7"/>
      <dgm:spPr/>
    </dgm:pt>
    <dgm:pt modelId="{B47C7B70-963F-4DAC-B220-5005487B6557}" type="pres">
      <dgm:prSet presAssocID="{31022EFA-2EE7-4557-8F45-54D179B3201D}" presName="text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64F755-6A61-4541-8302-085255E0314F}" type="pres">
      <dgm:prSet presAssocID="{4B78B962-61C1-4D4C-A49B-5CE259C7CFED}" presName="spacer" presStyleCnt="0"/>
      <dgm:spPr/>
    </dgm:pt>
    <dgm:pt modelId="{B219F9B8-A4C7-443F-BE2E-496888F15CE4}" type="pres">
      <dgm:prSet presAssocID="{64C4930B-178B-416D-AE76-E60E8A9CA087}" presName="comp" presStyleCnt="0"/>
      <dgm:spPr/>
    </dgm:pt>
    <dgm:pt modelId="{C6E42D93-4F05-447A-A02E-739FC14283C6}" type="pres">
      <dgm:prSet presAssocID="{64C4930B-178B-416D-AE76-E60E8A9CA087}" presName="box" presStyleLbl="node1" presStyleIdx="6" presStyleCnt="7"/>
      <dgm:spPr/>
      <dgm:t>
        <a:bodyPr/>
        <a:lstStyle/>
        <a:p>
          <a:endParaRPr lang="en-US"/>
        </a:p>
      </dgm:t>
    </dgm:pt>
    <dgm:pt modelId="{9282848C-2044-42BB-A272-9A5D560C8145}" type="pres">
      <dgm:prSet presAssocID="{64C4930B-178B-416D-AE76-E60E8A9CA087}" presName="img" presStyleLbl="fgImgPlace1" presStyleIdx="6" presStyleCnt="7"/>
      <dgm:spPr/>
    </dgm:pt>
    <dgm:pt modelId="{536B732F-9575-41F5-81F5-4BEF87940A22}" type="pres">
      <dgm:prSet presAssocID="{64C4930B-178B-416D-AE76-E60E8A9CA087}" presName="text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20F30B-3BD2-452B-9708-FD4A8210611D}" srcId="{6537240C-05D0-4FD3-A3AE-66E55D11F854}" destId="{BC46A7D3-F0A2-457C-BAFC-1FE14D8F5D66}" srcOrd="0" destOrd="0" parTransId="{F120BFF7-5B08-4921-AFBC-79B990989E35}" sibTransId="{6E56DB82-6CCA-42BA-A11C-B0BA1BEF31BD}"/>
    <dgm:cxn modelId="{F84D63E4-7328-4E20-B826-672679954499}" srcId="{6537240C-05D0-4FD3-A3AE-66E55D11F854}" destId="{7BD91584-CC35-487B-8A86-50EA893336AB}" srcOrd="4" destOrd="0" parTransId="{15779AF9-0329-4D6D-8C36-6F07F664602D}" sibTransId="{5C9B87D4-5BB1-4E8F-AC47-C709323274F6}"/>
    <dgm:cxn modelId="{6CB9CE5F-EE89-446E-AB84-FC821E8A902C}" type="presOf" srcId="{2732319E-7FCA-466A-B0F1-916B3981E94C}" destId="{DA4E3537-06D9-4409-AEF2-560F73E1C71E}" srcOrd="0" destOrd="0" presId="urn:microsoft.com/office/officeart/2005/8/layout/vList4"/>
    <dgm:cxn modelId="{65C249E6-9AA9-4DBA-84E3-F7CD3114CF42}" type="presOf" srcId="{6537240C-05D0-4FD3-A3AE-66E55D11F854}" destId="{DC514107-827A-4AD9-BF7D-943C3E9597A9}" srcOrd="0" destOrd="0" presId="urn:microsoft.com/office/officeart/2005/8/layout/vList4"/>
    <dgm:cxn modelId="{D7B7A84F-D18F-42D1-992A-2644CACAD76C}" type="presOf" srcId="{2732319E-7FCA-466A-B0F1-916B3981E94C}" destId="{F0D08576-F3E0-4309-87AC-9AE2E5DD32E2}" srcOrd="1" destOrd="0" presId="urn:microsoft.com/office/officeart/2005/8/layout/vList4"/>
    <dgm:cxn modelId="{31ABB1C6-2F63-40BB-8453-06E730E4C5A9}" type="presOf" srcId="{21BC6553-75BD-4968-A1D1-2B0C19D66A52}" destId="{AD5E0BB3-E42F-4E84-AB48-1AAD58976074}" srcOrd="0" destOrd="0" presId="urn:microsoft.com/office/officeart/2005/8/layout/vList4"/>
    <dgm:cxn modelId="{28A99B2D-4AAD-4C81-BB66-BF7AA033783D}" srcId="{6537240C-05D0-4FD3-A3AE-66E55D11F854}" destId="{64C4930B-178B-416D-AE76-E60E8A9CA087}" srcOrd="6" destOrd="0" parTransId="{BE536C8F-9E49-43B6-A99D-32C18884FFE6}" sibTransId="{8D5E24C3-55EF-45A4-A0F3-2A6A0D5E4AA5}"/>
    <dgm:cxn modelId="{E240B48D-1ED4-489F-B2A4-4A6B5217963C}" type="presOf" srcId="{BC46A7D3-F0A2-457C-BAFC-1FE14D8F5D66}" destId="{2B53E16A-872D-4EEB-84CB-C176CE0BD771}" srcOrd="0" destOrd="0" presId="urn:microsoft.com/office/officeart/2005/8/layout/vList4"/>
    <dgm:cxn modelId="{4BD5E6C5-F6D7-4BC7-84B6-7F708A39152B}" srcId="{6537240C-05D0-4FD3-A3AE-66E55D11F854}" destId="{2732319E-7FCA-466A-B0F1-916B3981E94C}" srcOrd="3" destOrd="0" parTransId="{00E595B0-BE6A-4C01-AAED-8A9B1910E4FB}" sibTransId="{9E211007-EBCB-43FE-8B93-A4E96DD99991}"/>
    <dgm:cxn modelId="{36364511-A267-4EF0-B2BE-A6AB41952BA9}" type="presOf" srcId="{F3D7FFAF-2346-4F16-AF52-2F3686E6BE74}" destId="{A64C270C-35EE-4C1C-806F-F2986D7E3B2A}" srcOrd="0" destOrd="0" presId="urn:microsoft.com/office/officeart/2005/8/layout/vList4"/>
    <dgm:cxn modelId="{41C7C68F-2646-4356-B09A-B021DA01BAF1}" srcId="{6537240C-05D0-4FD3-A3AE-66E55D11F854}" destId="{21BC6553-75BD-4968-A1D1-2B0C19D66A52}" srcOrd="2" destOrd="0" parTransId="{711B5E0A-E574-4DA5-A862-433922F9BDBC}" sibTransId="{B224148B-31F2-4014-B0F0-F1B32A5B6020}"/>
    <dgm:cxn modelId="{E3E63366-184C-440D-AFC1-760ACA7B5922}" type="presOf" srcId="{7BD91584-CC35-487B-8A86-50EA893336AB}" destId="{8C50BD36-0F8E-41DD-B3F7-A030ADE30695}" srcOrd="0" destOrd="0" presId="urn:microsoft.com/office/officeart/2005/8/layout/vList4"/>
    <dgm:cxn modelId="{3CE5ECCD-8DDF-4F9F-ACE6-18C1224352AF}" type="presOf" srcId="{31022EFA-2EE7-4557-8F45-54D179B3201D}" destId="{B47C7B70-963F-4DAC-B220-5005487B6557}" srcOrd="1" destOrd="0" presId="urn:microsoft.com/office/officeart/2005/8/layout/vList4"/>
    <dgm:cxn modelId="{2B83CB8C-4169-458A-AAA8-67522AB726B7}" type="presOf" srcId="{F3D7FFAF-2346-4F16-AF52-2F3686E6BE74}" destId="{817964CE-0A22-49D8-81AC-0644D8750FE9}" srcOrd="1" destOrd="0" presId="urn:microsoft.com/office/officeart/2005/8/layout/vList4"/>
    <dgm:cxn modelId="{F8DC39A3-656E-42B7-B14B-FB162A4DA483}" type="presOf" srcId="{BC46A7D3-F0A2-457C-BAFC-1FE14D8F5D66}" destId="{07C36BA3-D5CE-427F-845F-7A22EC4B6797}" srcOrd="1" destOrd="0" presId="urn:microsoft.com/office/officeart/2005/8/layout/vList4"/>
    <dgm:cxn modelId="{F6FA6A04-5112-4E68-9AA3-26D619495340}" type="presOf" srcId="{64C4930B-178B-416D-AE76-E60E8A9CA087}" destId="{C6E42D93-4F05-447A-A02E-739FC14283C6}" srcOrd="0" destOrd="0" presId="urn:microsoft.com/office/officeart/2005/8/layout/vList4"/>
    <dgm:cxn modelId="{FE132979-0BA7-4B27-85CC-F9F8F5746DAA}" srcId="{6537240C-05D0-4FD3-A3AE-66E55D11F854}" destId="{31022EFA-2EE7-4557-8F45-54D179B3201D}" srcOrd="5" destOrd="0" parTransId="{4A1DBBA8-731E-4A8E-B180-02AA172B5A4C}" sibTransId="{4B78B962-61C1-4D4C-A49B-5CE259C7CFED}"/>
    <dgm:cxn modelId="{D40210D0-F71B-4F1A-9873-E37B2DCCA7C0}" type="presOf" srcId="{21BC6553-75BD-4968-A1D1-2B0C19D66A52}" destId="{E9B84ABB-724D-4AAF-903A-7ADD0CD8E465}" srcOrd="1" destOrd="0" presId="urn:microsoft.com/office/officeart/2005/8/layout/vList4"/>
    <dgm:cxn modelId="{AB8CA0F2-EA39-423C-8827-65E7BA5E4805}" type="presOf" srcId="{7BD91584-CC35-487B-8A86-50EA893336AB}" destId="{D05533B1-7579-4F7E-91A8-2DE6B284E122}" srcOrd="1" destOrd="0" presId="urn:microsoft.com/office/officeart/2005/8/layout/vList4"/>
    <dgm:cxn modelId="{673A5306-8609-4220-8AEA-D11D7C686D5E}" type="presOf" srcId="{64C4930B-178B-416D-AE76-E60E8A9CA087}" destId="{536B732F-9575-41F5-81F5-4BEF87940A22}" srcOrd="1" destOrd="0" presId="urn:microsoft.com/office/officeart/2005/8/layout/vList4"/>
    <dgm:cxn modelId="{7995FF1C-306C-4DB7-BF47-8FAF68344EA7}" srcId="{6537240C-05D0-4FD3-A3AE-66E55D11F854}" destId="{F3D7FFAF-2346-4F16-AF52-2F3686E6BE74}" srcOrd="1" destOrd="0" parTransId="{45C047C6-F5CA-4DA7-B9F8-13531885E939}" sibTransId="{097B61FA-294E-46C6-A48A-D403B0BF0011}"/>
    <dgm:cxn modelId="{86F99B08-07F7-47BF-A1CC-43EEE141867F}" type="presOf" srcId="{31022EFA-2EE7-4557-8F45-54D179B3201D}" destId="{632C1B4B-68FA-4864-AA86-D523621AD341}" srcOrd="0" destOrd="0" presId="urn:microsoft.com/office/officeart/2005/8/layout/vList4"/>
    <dgm:cxn modelId="{EEB72464-CA23-4EF1-BDE4-F46B372C9A1D}" type="presParOf" srcId="{DC514107-827A-4AD9-BF7D-943C3E9597A9}" destId="{A9C13762-6DE9-431E-BC20-E7FD0DB95DFB}" srcOrd="0" destOrd="0" presId="urn:microsoft.com/office/officeart/2005/8/layout/vList4"/>
    <dgm:cxn modelId="{1108628A-56DD-476E-8F03-C4DCEC782393}" type="presParOf" srcId="{A9C13762-6DE9-431E-BC20-E7FD0DB95DFB}" destId="{2B53E16A-872D-4EEB-84CB-C176CE0BD771}" srcOrd="0" destOrd="0" presId="urn:microsoft.com/office/officeart/2005/8/layout/vList4"/>
    <dgm:cxn modelId="{185667FA-AF8E-45C9-9307-847EE6F90D70}" type="presParOf" srcId="{A9C13762-6DE9-431E-BC20-E7FD0DB95DFB}" destId="{6F7E0797-FB98-4106-9898-952ABED70993}" srcOrd="1" destOrd="0" presId="urn:microsoft.com/office/officeart/2005/8/layout/vList4"/>
    <dgm:cxn modelId="{777647E8-E062-4823-A2EB-64484B633999}" type="presParOf" srcId="{A9C13762-6DE9-431E-BC20-E7FD0DB95DFB}" destId="{07C36BA3-D5CE-427F-845F-7A22EC4B6797}" srcOrd="2" destOrd="0" presId="urn:microsoft.com/office/officeart/2005/8/layout/vList4"/>
    <dgm:cxn modelId="{43B78CBF-5B97-40B5-8F77-18ADC3CBA467}" type="presParOf" srcId="{DC514107-827A-4AD9-BF7D-943C3E9597A9}" destId="{0B36816C-57BC-4999-BBA2-890F92BC61D6}" srcOrd="1" destOrd="0" presId="urn:microsoft.com/office/officeart/2005/8/layout/vList4"/>
    <dgm:cxn modelId="{6AB93834-096D-4973-BEA8-1E8967BBA9BA}" type="presParOf" srcId="{DC514107-827A-4AD9-BF7D-943C3E9597A9}" destId="{7BF6A90F-F63C-4027-9229-D116A000967E}" srcOrd="2" destOrd="0" presId="urn:microsoft.com/office/officeart/2005/8/layout/vList4"/>
    <dgm:cxn modelId="{5489D9D4-7112-45E4-940D-5D9474C26C7E}" type="presParOf" srcId="{7BF6A90F-F63C-4027-9229-D116A000967E}" destId="{A64C270C-35EE-4C1C-806F-F2986D7E3B2A}" srcOrd="0" destOrd="0" presId="urn:microsoft.com/office/officeart/2005/8/layout/vList4"/>
    <dgm:cxn modelId="{3D251841-F228-46E3-96A1-3BA3DC66530E}" type="presParOf" srcId="{7BF6A90F-F63C-4027-9229-D116A000967E}" destId="{09CD510B-B26C-4F44-8EAF-A3475DB5C1C1}" srcOrd="1" destOrd="0" presId="urn:microsoft.com/office/officeart/2005/8/layout/vList4"/>
    <dgm:cxn modelId="{CED65C58-9718-4D99-8002-26420C4A37D0}" type="presParOf" srcId="{7BF6A90F-F63C-4027-9229-D116A000967E}" destId="{817964CE-0A22-49D8-81AC-0644D8750FE9}" srcOrd="2" destOrd="0" presId="urn:microsoft.com/office/officeart/2005/8/layout/vList4"/>
    <dgm:cxn modelId="{F10B50AB-1179-4D06-B96A-A72F44DC5284}" type="presParOf" srcId="{DC514107-827A-4AD9-BF7D-943C3E9597A9}" destId="{E4CC5860-5AF2-4A57-8834-383A9EE4282F}" srcOrd="3" destOrd="0" presId="urn:microsoft.com/office/officeart/2005/8/layout/vList4"/>
    <dgm:cxn modelId="{FA4E7AB5-C7D8-44BF-97DD-4798287C40DE}" type="presParOf" srcId="{DC514107-827A-4AD9-BF7D-943C3E9597A9}" destId="{A6A66238-8567-4A53-B3D5-4D6E9D58BA86}" srcOrd="4" destOrd="0" presId="urn:microsoft.com/office/officeart/2005/8/layout/vList4"/>
    <dgm:cxn modelId="{2AB5E0B6-B671-4BD2-AD09-65E5CAA5A038}" type="presParOf" srcId="{A6A66238-8567-4A53-B3D5-4D6E9D58BA86}" destId="{AD5E0BB3-E42F-4E84-AB48-1AAD58976074}" srcOrd="0" destOrd="0" presId="urn:microsoft.com/office/officeart/2005/8/layout/vList4"/>
    <dgm:cxn modelId="{F31E9585-E6DB-4A0F-AE91-668DA7B71CF6}" type="presParOf" srcId="{A6A66238-8567-4A53-B3D5-4D6E9D58BA86}" destId="{EC382DAD-6860-4169-B68E-D85B05CEC227}" srcOrd="1" destOrd="0" presId="urn:microsoft.com/office/officeart/2005/8/layout/vList4"/>
    <dgm:cxn modelId="{91950203-6D8B-4359-8EF3-8C2F26819C76}" type="presParOf" srcId="{A6A66238-8567-4A53-B3D5-4D6E9D58BA86}" destId="{E9B84ABB-724D-4AAF-903A-7ADD0CD8E465}" srcOrd="2" destOrd="0" presId="urn:microsoft.com/office/officeart/2005/8/layout/vList4"/>
    <dgm:cxn modelId="{4DF6F05F-1E3A-46C2-BCA5-41B2ED9030DA}" type="presParOf" srcId="{DC514107-827A-4AD9-BF7D-943C3E9597A9}" destId="{6562E5D6-82F5-45E2-B170-090AA22D1592}" srcOrd="5" destOrd="0" presId="urn:microsoft.com/office/officeart/2005/8/layout/vList4"/>
    <dgm:cxn modelId="{64C464A3-B5D7-4686-A485-58B275AE4062}" type="presParOf" srcId="{DC514107-827A-4AD9-BF7D-943C3E9597A9}" destId="{56C93420-499E-475F-AF51-70B33D586604}" srcOrd="6" destOrd="0" presId="urn:microsoft.com/office/officeart/2005/8/layout/vList4"/>
    <dgm:cxn modelId="{A470296F-EBED-4E57-A71C-92228DE49377}" type="presParOf" srcId="{56C93420-499E-475F-AF51-70B33D586604}" destId="{DA4E3537-06D9-4409-AEF2-560F73E1C71E}" srcOrd="0" destOrd="0" presId="urn:microsoft.com/office/officeart/2005/8/layout/vList4"/>
    <dgm:cxn modelId="{79AD7638-0D31-47A9-825B-A95B0E41B24F}" type="presParOf" srcId="{56C93420-499E-475F-AF51-70B33D586604}" destId="{4ADD2D81-7699-47BD-8713-4A193F73DECA}" srcOrd="1" destOrd="0" presId="urn:microsoft.com/office/officeart/2005/8/layout/vList4"/>
    <dgm:cxn modelId="{50891613-6DE3-46FF-AFE9-B11590AC98D6}" type="presParOf" srcId="{56C93420-499E-475F-AF51-70B33D586604}" destId="{F0D08576-F3E0-4309-87AC-9AE2E5DD32E2}" srcOrd="2" destOrd="0" presId="urn:microsoft.com/office/officeart/2005/8/layout/vList4"/>
    <dgm:cxn modelId="{ACC9FA6F-0164-4EC5-9179-3052AEA4A19A}" type="presParOf" srcId="{DC514107-827A-4AD9-BF7D-943C3E9597A9}" destId="{F5A38611-8FB7-4D6E-B4AB-BD7FDCF76936}" srcOrd="7" destOrd="0" presId="urn:microsoft.com/office/officeart/2005/8/layout/vList4"/>
    <dgm:cxn modelId="{E206D7DC-46CA-4CD4-9992-A33573BC51CA}" type="presParOf" srcId="{DC514107-827A-4AD9-BF7D-943C3E9597A9}" destId="{87BACEA6-D920-4A9B-9A6A-628B72EB3037}" srcOrd="8" destOrd="0" presId="urn:microsoft.com/office/officeart/2005/8/layout/vList4"/>
    <dgm:cxn modelId="{4BC8C6C8-B943-4E73-9230-C2E3B6A3E7A4}" type="presParOf" srcId="{87BACEA6-D920-4A9B-9A6A-628B72EB3037}" destId="{8C50BD36-0F8E-41DD-B3F7-A030ADE30695}" srcOrd="0" destOrd="0" presId="urn:microsoft.com/office/officeart/2005/8/layout/vList4"/>
    <dgm:cxn modelId="{82780C14-B403-47B6-9766-7575CFEEE91C}" type="presParOf" srcId="{87BACEA6-D920-4A9B-9A6A-628B72EB3037}" destId="{7CC5EEDD-AE40-488A-A760-01A307C50CB9}" srcOrd="1" destOrd="0" presId="urn:microsoft.com/office/officeart/2005/8/layout/vList4"/>
    <dgm:cxn modelId="{A7F71039-2B20-4548-A9C4-88B159184045}" type="presParOf" srcId="{87BACEA6-D920-4A9B-9A6A-628B72EB3037}" destId="{D05533B1-7579-4F7E-91A8-2DE6B284E122}" srcOrd="2" destOrd="0" presId="urn:microsoft.com/office/officeart/2005/8/layout/vList4"/>
    <dgm:cxn modelId="{D48FE8B6-FACF-4AED-80BF-5F4567E34AB3}" type="presParOf" srcId="{DC514107-827A-4AD9-BF7D-943C3E9597A9}" destId="{69F1E814-7C10-47B1-B8B5-5577B842254C}" srcOrd="9" destOrd="0" presId="urn:microsoft.com/office/officeart/2005/8/layout/vList4"/>
    <dgm:cxn modelId="{03C4B052-08D9-4100-867E-290C786D0DF6}" type="presParOf" srcId="{DC514107-827A-4AD9-BF7D-943C3E9597A9}" destId="{20C559BE-8033-4198-B437-4FDF44979EAC}" srcOrd="10" destOrd="0" presId="urn:microsoft.com/office/officeart/2005/8/layout/vList4"/>
    <dgm:cxn modelId="{4F092821-1904-495B-854B-D705E184C5F6}" type="presParOf" srcId="{20C559BE-8033-4198-B437-4FDF44979EAC}" destId="{632C1B4B-68FA-4864-AA86-D523621AD341}" srcOrd="0" destOrd="0" presId="urn:microsoft.com/office/officeart/2005/8/layout/vList4"/>
    <dgm:cxn modelId="{57C82223-5F07-492E-81D5-79629BA65E00}" type="presParOf" srcId="{20C559BE-8033-4198-B437-4FDF44979EAC}" destId="{08E19C8B-F13B-4033-8CDC-C002207FCC48}" srcOrd="1" destOrd="0" presId="urn:microsoft.com/office/officeart/2005/8/layout/vList4"/>
    <dgm:cxn modelId="{68ADE471-957A-4344-A79E-E26216246E89}" type="presParOf" srcId="{20C559BE-8033-4198-B437-4FDF44979EAC}" destId="{B47C7B70-963F-4DAC-B220-5005487B6557}" srcOrd="2" destOrd="0" presId="urn:microsoft.com/office/officeart/2005/8/layout/vList4"/>
    <dgm:cxn modelId="{628400C7-176A-4F74-ADDF-CDF6EA7002AA}" type="presParOf" srcId="{DC514107-827A-4AD9-BF7D-943C3E9597A9}" destId="{B164F755-6A61-4541-8302-085255E0314F}" srcOrd="11" destOrd="0" presId="urn:microsoft.com/office/officeart/2005/8/layout/vList4"/>
    <dgm:cxn modelId="{093CB11C-2DA7-40E4-A971-8F8D3A3CB763}" type="presParOf" srcId="{DC514107-827A-4AD9-BF7D-943C3E9597A9}" destId="{B219F9B8-A4C7-443F-BE2E-496888F15CE4}" srcOrd="12" destOrd="0" presId="urn:microsoft.com/office/officeart/2005/8/layout/vList4"/>
    <dgm:cxn modelId="{82FA284C-E352-44DA-8EE9-7AE7A14CE5DC}" type="presParOf" srcId="{B219F9B8-A4C7-443F-BE2E-496888F15CE4}" destId="{C6E42D93-4F05-447A-A02E-739FC14283C6}" srcOrd="0" destOrd="0" presId="urn:microsoft.com/office/officeart/2005/8/layout/vList4"/>
    <dgm:cxn modelId="{92C4B1D5-4A4F-48E7-847D-B342EB1684D2}" type="presParOf" srcId="{B219F9B8-A4C7-443F-BE2E-496888F15CE4}" destId="{9282848C-2044-42BB-A272-9A5D560C8145}" srcOrd="1" destOrd="0" presId="urn:microsoft.com/office/officeart/2005/8/layout/vList4"/>
    <dgm:cxn modelId="{79BA0F16-EA26-43E5-BE1A-323D3BCCE3F0}" type="presParOf" srcId="{B219F9B8-A4C7-443F-BE2E-496888F15CE4}" destId="{536B732F-9575-41F5-81F5-4BEF87940A2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37240C-05D0-4FD3-A3AE-66E55D11F854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46A7D3-F0A2-457C-BAFC-1FE14D8F5D66}">
      <dgm:prSet phldrT="[Texte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dirty="0" smtClean="0"/>
            <a:t>Event 1</a:t>
          </a:r>
          <a:endParaRPr lang="en-US" dirty="0"/>
        </a:p>
      </dgm:t>
    </dgm:pt>
    <dgm:pt modelId="{F120BFF7-5B08-4921-AFBC-79B990989E35}" type="parTrans" cxnId="{6620F30B-3BD2-452B-9708-FD4A8210611D}">
      <dgm:prSet/>
      <dgm:spPr/>
      <dgm:t>
        <a:bodyPr/>
        <a:lstStyle/>
        <a:p>
          <a:endParaRPr lang="en-US"/>
        </a:p>
      </dgm:t>
    </dgm:pt>
    <dgm:pt modelId="{6E56DB82-6CCA-42BA-A11C-B0BA1BEF31BD}" type="sibTrans" cxnId="{6620F30B-3BD2-452B-9708-FD4A8210611D}">
      <dgm:prSet/>
      <dgm:spPr/>
      <dgm:t>
        <a:bodyPr/>
        <a:lstStyle/>
        <a:p>
          <a:endParaRPr lang="en-US"/>
        </a:p>
      </dgm:t>
    </dgm:pt>
    <dgm:pt modelId="{F3D7FFAF-2346-4F16-AF52-2F3686E6BE74}">
      <dgm:prSet phldrT="[Texte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fr-FR" dirty="0" smtClean="0"/>
            <a:t>Event 2</a:t>
          </a:r>
          <a:endParaRPr lang="en-US" dirty="0"/>
        </a:p>
      </dgm:t>
    </dgm:pt>
    <dgm:pt modelId="{45C047C6-F5CA-4DA7-B9F8-13531885E939}" type="parTrans" cxnId="{7995FF1C-306C-4DB7-BF47-8FAF68344EA7}">
      <dgm:prSet/>
      <dgm:spPr/>
      <dgm:t>
        <a:bodyPr/>
        <a:lstStyle/>
        <a:p>
          <a:endParaRPr lang="en-US"/>
        </a:p>
      </dgm:t>
    </dgm:pt>
    <dgm:pt modelId="{097B61FA-294E-46C6-A48A-D403B0BF0011}" type="sibTrans" cxnId="{7995FF1C-306C-4DB7-BF47-8FAF68344EA7}">
      <dgm:prSet/>
      <dgm:spPr/>
      <dgm:t>
        <a:bodyPr/>
        <a:lstStyle/>
        <a:p>
          <a:endParaRPr lang="en-US"/>
        </a:p>
      </dgm:t>
    </dgm:pt>
    <dgm:pt modelId="{7BD91584-CC35-487B-8A86-50EA893336AB}">
      <dgm:prSet phldrT="[Texte]"/>
      <dgm:spPr/>
      <dgm:t>
        <a:bodyPr/>
        <a:lstStyle/>
        <a:p>
          <a:r>
            <a:rPr lang="fr-FR" dirty="0" smtClean="0"/>
            <a:t>Event 4</a:t>
          </a:r>
          <a:endParaRPr lang="en-US" dirty="0"/>
        </a:p>
      </dgm:t>
    </dgm:pt>
    <dgm:pt modelId="{15779AF9-0329-4D6D-8C36-6F07F664602D}" type="parTrans" cxnId="{F84D63E4-7328-4E20-B826-672679954499}">
      <dgm:prSet/>
      <dgm:spPr/>
      <dgm:t>
        <a:bodyPr/>
        <a:lstStyle/>
        <a:p>
          <a:endParaRPr lang="en-US"/>
        </a:p>
      </dgm:t>
    </dgm:pt>
    <dgm:pt modelId="{5C9B87D4-5BB1-4E8F-AC47-C709323274F6}" type="sibTrans" cxnId="{F84D63E4-7328-4E20-B826-672679954499}">
      <dgm:prSet/>
      <dgm:spPr/>
      <dgm:t>
        <a:bodyPr/>
        <a:lstStyle/>
        <a:p>
          <a:endParaRPr lang="en-US"/>
        </a:p>
      </dgm:t>
    </dgm:pt>
    <dgm:pt modelId="{21BC6553-75BD-4968-A1D1-2B0C19D66A52}">
      <dgm:prSet phldrT="[Texte]"/>
      <dgm:spPr/>
      <dgm:t>
        <a:bodyPr/>
        <a:lstStyle/>
        <a:p>
          <a:r>
            <a:rPr lang="fr-FR" dirty="0" smtClean="0"/>
            <a:t>Event 3</a:t>
          </a:r>
          <a:endParaRPr lang="en-US" dirty="0"/>
        </a:p>
      </dgm:t>
    </dgm:pt>
    <dgm:pt modelId="{711B5E0A-E574-4DA5-A862-433922F9BDBC}" type="parTrans" cxnId="{41C7C68F-2646-4356-B09A-B021DA01BAF1}">
      <dgm:prSet/>
      <dgm:spPr/>
      <dgm:t>
        <a:bodyPr/>
        <a:lstStyle/>
        <a:p>
          <a:endParaRPr lang="en-US"/>
        </a:p>
      </dgm:t>
    </dgm:pt>
    <dgm:pt modelId="{B224148B-31F2-4014-B0F0-F1B32A5B6020}" type="sibTrans" cxnId="{41C7C68F-2646-4356-B09A-B021DA01BAF1}">
      <dgm:prSet/>
      <dgm:spPr/>
      <dgm:t>
        <a:bodyPr/>
        <a:lstStyle/>
        <a:p>
          <a:endParaRPr lang="en-US"/>
        </a:p>
      </dgm:t>
    </dgm:pt>
    <dgm:pt modelId="{64C4930B-178B-416D-AE76-E60E8A9CA087}">
      <dgm:prSet phldrT="[Texte]"/>
      <dgm:spPr/>
      <dgm:t>
        <a:bodyPr/>
        <a:lstStyle/>
        <a:p>
          <a:r>
            <a:rPr lang="fr-FR" dirty="0" smtClean="0"/>
            <a:t>…</a:t>
          </a:r>
          <a:endParaRPr lang="en-US" dirty="0"/>
        </a:p>
      </dgm:t>
    </dgm:pt>
    <dgm:pt modelId="{BE536C8F-9E49-43B6-A99D-32C18884FFE6}" type="parTrans" cxnId="{28A99B2D-4AAD-4C81-BB66-BF7AA033783D}">
      <dgm:prSet/>
      <dgm:spPr/>
      <dgm:t>
        <a:bodyPr/>
        <a:lstStyle/>
        <a:p>
          <a:endParaRPr lang="en-US"/>
        </a:p>
      </dgm:t>
    </dgm:pt>
    <dgm:pt modelId="{8D5E24C3-55EF-45A4-A0F3-2A6A0D5E4AA5}" type="sibTrans" cxnId="{28A99B2D-4AAD-4C81-BB66-BF7AA033783D}">
      <dgm:prSet/>
      <dgm:spPr/>
      <dgm:t>
        <a:bodyPr/>
        <a:lstStyle/>
        <a:p>
          <a:endParaRPr lang="en-US"/>
        </a:p>
      </dgm:t>
    </dgm:pt>
    <dgm:pt modelId="{2732319E-7FCA-466A-B0F1-916B3981E94C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Event 3b</a:t>
          </a:r>
          <a:endParaRPr lang="en-US" dirty="0"/>
        </a:p>
      </dgm:t>
    </dgm:pt>
    <dgm:pt modelId="{00E595B0-BE6A-4C01-AAED-8A9B1910E4FB}" type="parTrans" cxnId="{4BD5E6C5-F6D7-4BC7-84B6-7F708A39152B}">
      <dgm:prSet/>
      <dgm:spPr/>
      <dgm:t>
        <a:bodyPr/>
        <a:lstStyle/>
        <a:p>
          <a:endParaRPr lang="en-US"/>
        </a:p>
      </dgm:t>
    </dgm:pt>
    <dgm:pt modelId="{9E211007-EBCB-43FE-8B93-A4E96DD99991}" type="sibTrans" cxnId="{4BD5E6C5-F6D7-4BC7-84B6-7F708A39152B}">
      <dgm:prSet/>
      <dgm:spPr/>
      <dgm:t>
        <a:bodyPr/>
        <a:lstStyle/>
        <a:p>
          <a:endParaRPr lang="en-US"/>
        </a:p>
      </dgm:t>
    </dgm:pt>
    <dgm:pt modelId="{31022EFA-2EE7-4557-8F45-54D179B3201D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Event 5</a:t>
          </a:r>
          <a:endParaRPr lang="en-US" dirty="0"/>
        </a:p>
      </dgm:t>
    </dgm:pt>
    <dgm:pt modelId="{4A1DBBA8-731E-4A8E-B180-02AA172B5A4C}" type="parTrans" cxnId="{FE132979-0BA7-4B27-85CC-F9F8F5746DAA}">
      <dgm:prSet/>
      <dgm:spPr/>
      <dgm:t>
        <a:bodyPr/>
        <a:lstStyle/>
        <a:p>
          <a:endParaRPr lang="en-US"/>
        </a:p>
      </dgm:t>
    </dgm:pt>
    <dgm:pt modelId="{4B78B962-61C1-4D4C-A49B-5CE259C7CFED}" type="sibTrans" cxnId="{FE132979-0BA7-4B27-85CC-F9F8F5746DAA}">
      <dgm:prSet/>
      <dgm:spPr/>
      <dgm:t>
        <a:bodyPr/>
        <a:lstStyle/>
        <a:p>
          <a:endParaRPr lang="en-US"/>
        </a:p>
      </dgm:t>
    </dgm:pt>
    <dgm:pt modelId="{DC514107-827A-4AD9-BF7D-943C3E9597A9}" type="pres">
      <dgm:prSet presAssocID="{6537240C-05D0-4FD3-A3AE-66E55D11F85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C13762-6DE9-431E-BC20-E7FD0DB95DFB}" type="pres">
      <dgm:prSet presAssocID="{BC46A7D3-F0A2-457C-BAFC-1FE14D8F5D66}" presName="comp" presStyleCnt="0"/>
      <dgm:spPr/>
    </dgm:pt>
    <dgm:pt modelId="{2B53E16A-872D-4EEB-84CB-C176CE0BD771}" type="pres">
      <dgm:prSet presAssocID="{BC46A7D3-F0A2-457C-BAFC-1FE14D8F5D66}" presName="box" presStyleLbl="node1" presStyleIdx="0" presStyleCnt="7"/>
      <dgm:spPr/>
      <dgm:t>
        <a:bodyPr/>
        <a:lstStyle/>
        <a:p>
          <a:endParaRPr lang="en-US"/>
        </a:p>
      </dgm:t>
    </dgm:pt>
    <dgm:pt modelId="{6F7E0797-FB98-4106-9898-952ABED70993}" type="pres">
      <dgm:prSet presAssocID="{BC46A7D3-F0A2-457C-BAFC-1FE14D8F5D66}" presName="img" presStyleLbl="fgImgPlace1" presStyleIdx="0" presStyleCnt="7"/>
      <dgm:spPr/>
    </dgm:pt>
    <dgm:pt modelId="{07C36BA3-D5CE-427F-845F-7A22EC4B6797}" type="pres">
      <dgm:prSet presAssocID="{BC46A7D3-F0A2-457C-BAFC-1FE14D8F5D66}" presName="text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36816C-57BC-4999-BBA2-890F92BC61D6}" type="pres">
      <dgm:prSet presAssocID="{6E56DB82-6CCA-42BA-A11C-B0BA1BEF31BD}" presName="spacer" presStyleCnt="0"/>
      <dgm:spPr/>
    </dgm:pt>
    <dgm:pt modelId="{7BF6A90F-F63C-4027-9229-D116A000967E}" type="pres">
      <dgm:prSet presAssocID="{F3D7FFAF-2346-4F16-AF52-2F3686E6BE74}" presName="comp" presStyleCnt="0"/>
      <dgm:spPr/>
    </dgm:pt>
    <dgm:pt modelId="{A64C270C-35EE-4C1C-806F-F2986D7E3B2A}" type="pres">
      <dgm:prSet presAssocID="{F3D7FFAF-2346-4F16-AF52-2F3686E6BE74}" presName="box" presStyleLbl="node1" presStyleIdx="1" presStyleCnt="7"/>
      <dgm:spPr/>
      <dgm:t>
        <a:bodyPr/>
        <a:lstStyle/>
        <a:p>
          <a:endParaRPr lang="en-US"/>
        </a:p>
      </dgm:t>
    </dgm:pt>
    <dgm:pt modelId="{09CD510B-B26C-4F44-8EAF-A3475DB5C1C1}" type="pres">
      <dgm:prSet presAssocID="{F3D7FFAF-2346-4F16-AF52-2F3686E6BE74}" presName="img" presStyleLbl="fgImgPlace1" presStyleIdx="1" presStyleCnt="7"/>
      <dgm:spPr/>
    </dgm:pt>
    <dgm:pt modelId="{817964CE-0A22-49D8-81AC-0644D8750FE9}" type="pres">
      <dgm:prSet presAssocID="{F3D7FFAF-2346-4F16-AF52-2F3686E6BE74}" presName="text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CC5860-5AF2-4A57-8834-383A9EE4282F}" type="pres">
      <dgm:prSet presAssocID="{097B61FA-294E-46C6-A48A-D403B0BF0011}" presName="spacer" presStyleCnt="0"/>
      <dgm:spPr/>
    </dgm:pt>
    <dgm:pt modelId="{A6A66238-8567-4A53-B3D5-4D6E9D58BA86}" type="pres">
      <dgm:prSet presAssocID="{21BC6553-75BD-4968-A1D1-2B0C19D66A52}" presName="comp" presStyleCnt="0"/>
      <dgm:spPr/>
    </dgm:pt>
    <dgm:pt modelId="{AD5E0BB3-E42F-4E84-AB48-1AAD58976074}" type="pres">
      <dgm:prSet presAssocID="{21BC6553-75BD-4968-A1D1-2B0C19D66A52}" presName="box" presStyleLbl="node1" presStyleIdx="2" presStyleCnt="7"/>
      <dgm:spPr/>
      <dgm:t>
        <a:bodyPr/>
        <a:lstStyle/>
        <a:p>
          <a:endParaRPr lang="en-US"/>
        </a:p>
      </dgm:t>
    </dgm:pt>
    <dgm:pt modelId="{EC382DAD-6860-4169-B68E-D85B05CEC227}" type="pres">
      <dgm:prSet presAssocID="{21BC6553-75BD-4968-A1D1-2B0C19D66A52}" presName="img" presStyleLbl="fgImgPlace1" presStyleIdx="2" presStyleCnt="7"/>
      <dgm:spPr/>
    </dgm:pt>
    <dgm:pt modelId="{E9B84ABB-724D-4AAF-903A-7ADD0CD8E465}" type="pres">
      <dgm:prSet presAssocID="{21BC6553-75BD-4968-A1D1-2B0C19D66A52}" presName="text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62E5D6-82F5-45E2-B170-090AA22D1592}" type="pres">
      <dgm:prSet presAssocID="{B224148B-31F2-4014-B0F0-F1B32A5B6020}" presName="spacer" presStyleCnt="0"/>
      <dgm:spPr/>
    </dgm:pt>
    <dgm:pt modelId="{56C93420-499E-475F-AF51-70B33D586604}" type="pres">
      <dgm:prSet presAssocID="{2732319E-7FCA-466A-B0F1-916B3981E94C}" presName="comp" presStyleCnt="0"/>
      <dgm:spPr/>
    </dgm:pt>
    <dgm:pt modelId="{DA4E3537-06D9-4409-AEF2-560F73E1C71E}" type="pres">
      <dgm:prSet presAssocID="{2732319E-7FCA-466A-B0F1-916B3981E94C}" presName="box" presStyleLbl="node1" presStyleIdx="3" presStyleCnt="7"/>
      <dgm:spPr/>
      <dgm:t>
        <a:bodyPr/>
        <a:lstStyle/>
        <a:p>
          <a:endParaRPr lang="en-US"/>
        </a:p>
      </dgm:t>
    </dgm:pt>
    <dgm:pt modelId="{4ADD2D81-7699-47BD-8713-4A193F73DECA}" type="pres">
      <dgm:prSet presAssocID="{2732319E-7FCA-466A-B0F1-916B3981E94C}" presName="img" presStyleLbl="fgImgPlace1" presStyleIdx="3" presStyleCnt="7"/>
      <dgm:spPr/>
    </dgm:pt>
    <dgm:pt modelId="{F0D08576-F3E0-4309-87AC-9AE2E5DD32E2}" type="pres">
      <dgm:prSet presAssocID="{2732319E-7FCA-466A-B0F1-916B3981E94C}" presName="text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A38611-8FB7-4D6E-B4AB-BD7FDCF76936}" type="pres">
      <dgm:prSet presAssocID="{9E211007-EBCB-43FE-8B93-A4E96DD99991}" presName="spacer" presStyleCnt="0"/>
      <dgm:spPr/>
    </dgm:pt>
    <dgm:pt modelId="{87BACEA6-D920-4A9B-9A6A-628B72EB3037}" type="pres">
      <dgm:prSet presAssocID="{7BD91584-CC35-487B-8A86-50EA893336AB}" presName="comp" presStyleCnt="0"/>
      <dgm:spPr/>
    </dgm:pt>
    <dgm:pt modelId="{8C50BD36-0F8E-41DD-B3F7-A030ADE30695}" type="pres">
      <dgm:prSet presAssocID="{7BD91584-CC35-487B-8A86-50EA893336AB}" presName="box" presStyleLbl="node1" presStyleIdx="4" presStyleCnt="7"/>
      <dgm:spPr/>
      <dgm:t>
        <a:bodyPr/>
        <a:lstStyle/>
        <a:p>
          <a:endParaRPr lang="en-US"/>
        </a:p>
      </dgm:t>
    </dgm:pt>
    <dgm:pt modelId="{7CC5EEDD-AE40-488A-A760-01A307C50CB9}" type="pres">
      <dgm:prSet presAssocID="{7BD91584-CC35-487B-8A86-50EA893336AB}" presName="img" presStyleLbl="fgImgPlace1" presStyleIdx="4" presStyleCnt="7"/>
      <dgm:spPr/>
    </dgm:pt>
    <dgm:pt modelId="{D05533B1-7579-4F7E-91A8-2DE6B284E122}" type="pres">
      <dgm:prSet presAssocID="{7BD91584-CC35-487B-8A86-50EA893336AB}" presName="text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1E814-7C10-47B1-B8B5-5577B842254C}" type="pres">
      <dgm:prSet presAssocID="{5C9B87D4-5BB1-4E8F-AC47-C709323274F6}" presName="spacer" presStyleCnt="0"/>
      <dgm:spPr/>
    </dgm:pt>
    <dgm:pt modelId="{20C559BE-8033-4198-B437-4FDF44979EAC}" type="pres">
      <dgm:prSet presAssocID="{31022EFA-2EE7-4557-8F45-54D179B3201D}" presName="comp" presStyleCnt="0"/>
      <dgm:spPr/>
    </dgm:pt>
    <dgm:pt modelId="{632C1B4B-68FA-4864-AA86-D523621AD341}" type="pres">
      <dgm:prSet presAssocID="{31022EFA-2EE7-4557-8F45-54D179B3201D}" presName="box" presStyleLbl="node1" presStyleIdx="5" presStyleCnt="7"/>
      <dgm:spPr/>
      <dgm:t>
        <a:bodyPr/>
        <a:lstStyle/>
        <a:p>
          <a:endParaRPr lang="en-US"/>
        </a:p>
      </dgm:t>
    </dgm:pt>
    <dgm:pt modelId="{08E19C8B-F13B-4033-8CDC-C002207FCC48}" type="pres">
      <dgm:prSet presAssocID="{31022EFA-2EE7-4557-8F45-54D179B3201D}" presName="img" presStyleLbl="fgImgPlace1" presStyleIdx="5" presStyleCnt="7"/>
      <dgm:spPr/>
    </dgm:pt>
    <dgm:pt modelId="{B47C7B70-963F-4DAC-B220-5005487B6557}" type="pres">
      <dgm:prSet presAssocID="{31022EFA-2EE7-4557-8F45-54D179B3201D}" presName="text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64F755-6A61-4541-8302-085255E0314F}" type="pres">
      <dgm:prSet presAssocID="{4B78B962-61C1-4D4C-A49B-5CE259C7CFED}" presName="spacer" presStyleCnt="0"/>
      <dgm:spPr/>
    </dgm:pt>
    <dgm:pt modelId="{B219F9B8-A4C7-443F-BE2E-496888F15CE4}" type="pres">
      <dgm:prSet presAssocID="{64C4930B-178B-416D-AE76-E60E8A9CA087}" presName="comp" presStyleCnt="0"/>
      <dgm:spPr/>
    </dgm:pt>
    <dgm:pt modelId="{C6E42D93-4F05-447A-A02E-739FC14283C6}" type="pres">
      <dgm:prSet presAssocID="{64C4930B-178B-416D-AE76-E60E8A9CA087}" presName="box" presStyleLbl="node1" presStyleIdx="6" presStyleCnt="7"/>
      <dgm:spPr/>
      <dgm:t>
        <a:bodyPr/>
        <a:lstStyle/>
        <a:p>
          <a:endParaRPr lang="en-US"/>
        </a:p>
      </dgm:t>
    </dgm:pt>
    <dgm:pt modelId="{9282848C-2044-42BB-A272-9A5D560C8145}" type="pres">
      <dgm:prSet presAssocID="{64C4930B-178B-416D-AE76-E60E8A9CA087}" presName="img" presStyleLbl="fgImgPlace1" presStyleIdx="6" presStyleCnt="7"/>
      <dgm:spPr/>
    </dgm:pt>
    <dgm:pt modelId="{536B732F-9575-41F5-81F5-4BEF87940A22}" type="pres">
      <dgm:prSet presAssocID="{64C4930B-178B-416D-AE76-E60E8A9CA087}" presName="text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586386-A002-4F9B-AEF7-7375ADB607FF}" type="presOf" srcId="{F3D7FFAF-2346-4F16-AF52-2F3686E6BE74}" destId="{A64C270C-35EE-4C1C-806F-F2986D7E3B2A}" srcOrd="0" destOrd="0" presId="urn:microsoft.com/office/officeart/2005/8/layout/vList4"/>
    <dgm:cxn modelId="{28A99B2D-4AAD-4C81-BB66-BF7AA033783D}" srcId="{6537240C-05D0-4FD3-A3AE-66E55D11F854}" destId="{64C4930B-178B-416D-AE76-E60E8A9CA087}" srcOrd="6" destOrd="0" parTransId="{BE536C8F-9E49-43B6-A99D-32C18884FFE6}" sibTransId="{8D5E24C3-55EF-45A4-A0F3-2A6A0D5E4AA5}"/>
    <dgm:cxn modelId="{ED083717-EA58-4105-B0F4-44836C70C4FC}" type="presOf" srcId="{31022EFA-2EE7-4557-8F45-54D179B3201D}" destId="{B47C7B70-963F-4DAC-B220-5005487B6557}" srcOrd="1" destOrd="0" presId="urn:microsoft.com/office/officeart/2005/8/layout/vList4"/>
    <dgm:cxn modelId="{7995FF1C-306C-4DB7-BF47-8FAF68344EA7}" srcId="{6537240C-05D0-4FD3-A3AE-66E55D11F854}" destId="{F3D7FFAF-2346-4F16-AF52-2F3686E6BE74}" srcOrd="1" destOrd="0" parTransId="{45C047C6-F5CA-4DA7-B9F8-13531885E939}" sibTransId="{097B61FA-294E-46C6-A48A-D403B0BF0011}"/>
    <dgm:cxn modelId="{F12DC408-ABA5-4EE9-9038-563D593ED195}" type="presOf" srcId="{2732319E-7FCA-466A-B0F1-916B3981E94C}" destId="{F0D08576-F3E0-4309-87AC-9AE2E5DD32E2}" srcOrd="1" destOrd="0" presId="urn:microsoft.com/office/officeart/2005/8/layout/vList4"/>
    <dgm:cxn modelId="{FE132979-0BA7-4B27-85CC-F9F8F5746DAA}" srcId="{6537240C-05D0-4FD3-A3AE-66E55D11F854}" destId="{31022EFA-2EE7-4557-8F45-54D179B3201D}" srcOrd="5" destOrd="0" parTransId="{4A1DBBA8-731E-4A8E-B180-02AA172B5A4C}" sibTransId="{4B78B962-61C1-4D4C-A49B-5CE259C7CFED}"/>
    <dgm:cxn modelId="{9AE0621C-BB8E-4157-A34E-9DA260D211B9}" type="presOf" srcId="{21BC6553-75BD-4968-A1D1-2B0C19D66A52}" destId="{E9B84ABB-724D-4AAF-903A-7ADD0CD8E465}" srcOrd="1" destOrd="0" presId="urn:microsoft.com/office/officeart/2005/8/layout/vList4"/>
    <dgm:cxn modelId="{41C7C68F-2646-4356-B09A-B021DA01BAF1}" srcId="{6537240C-05D0-4FD3-A3AE-66E55D11F854}" destId="{21BC6553-75BD-4968-A1D1-2B0C19D66A52}" srcOrd="2" destOrd="0" parTransId="{711B5E0A-E574-4DA5-A862-433922F9BDBC}" sibTransId="{B224148B-31F2-4014-B0F0-F1B32A5B6020}"/>
    <dgm:cxn modelId="{2392EAA3-ABA7-4D1E-8E57-F298C40E9C3B}" type="presOf" srcId="{7BD91584-CC35-487B-8A86-50EA893336AB}" destId="{8C50BD36-0F8E-41DD-B3F7-A030ADE30695}" srcOrd="0" destOrd="0" presId="urn:microsoft.com/office/officeart/2005/8/layout/vList4"/>
    <dgm:cxn modelId="{F3F7A05F-651D-470C-9B93-AE5DADC193A4}" type="presOf" srcId="{2732319E-7FCA-466A-B0F1-916B3981E94C}" destId="{DA4E3537-06D9-4409-AEF2-560F73E1C71E}" srcOrd="0" destOrd="0" presId="urn:microsoft.com/office/officeart/2005/8/layout/vList4"/>
    <dgm:cxn modelId="{76FE3A34-604E-43D2-B4DE-F7D8DC19F8A3}" type="presOf" srcId="{31022EFA-2EE7-4557-8F45-54D179B3201D}" destId="{632C1B4B-68FA-4864-AA86-D523621AD341}" srcOrd="0" destOrd="0" presId="urn:microsoft.com/office/officeart/2005/8/layout/vList4"/>
    <dgm:cxn modelId="{F6036500-BEB3-4CFF-8D66-5594E8941E17}" type="presOf" srcId="{64C4930B-178B-416D-AE76-E60E8A9CA087}" destId="{536B732F-9575-41F5-81F5-4BEF87940A22}" srcOrd="1" destOrd="0" presId="urn:microsoft.com/office/officeart/2005/8/layout/vList4"/>
    <dgm:cxn modelId="{3D94A829-5A58-4696-BB57-B5DE24B4B52F}" type="presOf" srcId="{BC46A7D3-F0A2-457C-BAFC-1FE14D8F5D66}" destId="{07C36BA3-D5CE-427F-845F-7A22EC4B6797}" srcOrd="1" destOrd="0" presId="urn:microsoft.com/office/officeart/2005/8/layout/vList4"/>
    <dgm:cxn modelId="{33C0850D-872C-403A-A00C-588E7DEC6E1F}" type="presOf" srcId="{64C4930B-178B-416D-AE76-E60E8A9CA087}" destId="{C6E42D93-4F05-447A-A02E-739FC14283C6}" srcOrd="0" destOrd="0" presId="urn:microsoft.com/office/officeart/2005/8/layout/vList4"/>
    <dgm:cxn modelId="{F84D63E4-7328-4E20-B826-672679954499}" srcId="{6537240C-05D0-4FD3-A3AE-66E55D11F854}" destId="{7BD91584-CC35-487B-8A86-50EA893336AB}" srcOrd="4" destOrd="0" parTransId="{15779AF9-0329-4D6D-8C36-6F07F664602D}" sibTransId="{5C9B87D4-5BB1-4E8F-AC47-C709323274F6}"/>
    <dgm:cxn modelId="{6620F30B-3BD2-452B-9708-FD4A8210611D}" srcId="{6537240C-05D0-4FD3-A3AE-66E55D11F854}" destId="{BC46A7D3-F0A2-457C-BAFC-1FE14D8F5D66}" srcOrd="0" destOrd="0" parTransId="{F120BFF7-5B08-4921-AFBC-79B990989E35}" sibTransId="{6E56DB82-6CCA-42BA-A11C-B0BA1BEF31BD}"/>
    <dgm:cxn modelId="{0CD78434-DE83-43D0-B8C7-387F3C7E03DC}" type="presOf" srcId="{6537240C-05D0-4FD3-A3AE-66E55D11F854}" destId="{DC514107-827A-4AD9-BF7D-943C3E9597A9}" srcOrd="0" destOrd="0" presId="urn:microsoft.com/office/officeart/2005/8/layout/vList4"/>
    <dgm:cxn modelId="{06B0CB41-6DB3-43E7-ABCF-4A484BC73B69}" type="presOf" srcId="{7BD91584-CC35-487B-8A86-50EA893336AB}" destId="{D05533B1-7579-4F7E-91A8-2DE6B284E122}" srcOrd="1" destOrd="0" presId="urn:microsoft.com/office/officeart/2005/8/layout/vList4"/>
    <dgm:cxn modelId="{4BD5E6C5-F6D7-4BC7-84B6-7F708A39152B}" srcId="{6537240C-05D0-4FD3-A3AE-66E55D11F854}" destId="{2732319E-7FCA-466A-B0F1-916B3981E94C}" srcOrd="3" destOrd="0" parTransId="{00E595B0-BE6A-4C01-AAED-8A9B1910E4FB}" sibTransId="{9E211007-EBCB-43FE-8B93-A4E96DD99991}"/>
    <dgm:cxn modelId="{BA227C36-1F36-46B1-A302-CEAAC7FE7133}" type="presOf" srcId="{21BC6553-75BD-4968-A1D1-2B0C19D66A52}" destId="{AD5E0BB3-E42F-4E84-AB48-1AAD58976074}" srcOrd="0" destOrd="0" presId="urn:microsoft.com/office/officeart/2005/8/layout/vList4"/>
    <dgm:cxn modelId="{4446EA91-05F5-4B90-9BDC-3446EF43B8D0}" type="presOf" srcId="{BC46A7D3-F0A2-457C-BAFC-1FE14D8F5D66}" destId="{2B53E16A-872D-4EEB-84CB-C176CE0BD771}" srcOrd="0" destOrd="0" presId="urn:microsoft.com/office/officeart/2005/8/layout/vList4"/>
    <dgm:cxn modelId="{84E7EEC8-A6EF-4215-A82E-3DCB32D39F96}" type="presOf" srcId="{F3D7FFAF-2346-4F16-AF52-2F3686E6BE74}" destId="{817964CE-0A22-49D8-81AC-0644D8750FE9}" srcOrd="1" destOrd="0" presId="urn:microsoft.com/office/officeart/2005/8/layout/vList4"/>
    <dgm:cxn modelId="{C9B48EAF-5755-4001-ADE7-F2E63383A42A}" type="presParOf" srcId="{DC514107-827A-4AD9-BF7D-943C3E9597A9}" destId="{A9C13762-6DE9-431E-BC20-E7FD0DB95DFB}" srcOrd="0" destOrd="0" presId="urn:microsoft.com/office/officeart/2005/8/layout/vList4"/>
    <dgm:cxn modelId="{749116F0-9C3F-4477-9ECB-4CA43E0EA6A9}" type="presParOf" srcId="{A9C13762-6DE9-431E-BC20-E7FD0DB95DFB}" destId="{2B53E16A-872D-4EEB-84CB-C176CE0BD771}" srcOrd="0" destOrd="0" presId="urn:microsoft.com/office/officeart/2005/8/layout/vList4"/>
    <dgm:cxn modelId="{8A35636B-8ED6-4DCB-A243-3CF04FC94E43}" type="presParOf" srcId="{A9C13762-6DE9-431E-BC20-E7FD0DB95DFB}" destId="{6F7E0797-FB98-4106-9898-952ABED70993}" srcOrd="1" destOrd="0" presId="urn:microsoft.com/office/officeart/2005/8/layout/vList4"/>
    <dgm:cxn modelId="{F511B166-A0FD-4B6D-A820-1B6CA3FA3FEB}" type="presParOf" srcId="{A9C13762-6DE9-431E-BC20-E7FD0DB95DFB}" destId="{07C36BA3-D5CE-427F-845F-7A22EC4B6797}" srcOrd="2" destOrd="0" presId="urn:microsoft.com/office/officeart/2005/8/layout/vList4"/>
    <dgm:cxn modelId="{6D9D48DA-92A8-4201-BC91-EDF91574D5B2}" type="presParOf" srcId="{DC514107-827A-4AD9-BF7D-943C3E9597A9}" destId="{0B36816C-57BC-4999-BBA2-890F92BC61D6}" srcOrd="1" destOrd="0" presId="urn:microsoft.com/office/officeart/2005/8/layout/vList4"/>
    <dgm:cxn modelId="{A79CB29B-8D5B-475B-8E7D-3A1E243BF6C8}" type="presParOf" srcId="{DC514107-827A-4AD9-BF7D-943C3E9597A9}" destId="{7BF6A90F-F63C-4027-9229-D116A000967E}" srcOrd="2" destOrd="0" presId="urn:microsoft.com/office/officeart/2005/8/layout/vList4"/>
    <dgm:cxn modelId="{432A9C5D-FC86-4650-AE69-A83842BAD5A4}" type="presParOf" srcId="{7BF6A90F-F63C-4027-9229-D116A000967E}" destId="{A64C270C-35EE-4C1C-806F-F2986D7E3B2A}" srcOrd="0" destOrd="0" presId="urn:microsoft.com/office/officeart/2005/8/layout/vList4"/>
    <dgm:cxn modelId="{F00B8B18-4986-4F30-B194-4745AC00D322}" type="presParOf" srcId="{7BF6A90F-F63C-4027-9229-D116A000967E}" destId="{09CD510B-B26C-4F44-8EAF-A3475DB5C1C1}" srcOrd="1" destOrd="0" presId="urn:microsoft.com/office/officeart/2005/8/layout/vList4"/>
    <dgm:cxn modelId="{977BD13E-CB87-4CE4-B33B-145E305F57FA}" type="presParOf" srcId="{7BF6A90F-F63C-4027-9229-D116A000967E}" destId="{817964CE-0A22-49D8-81AC-0644D8750FE9}" srcOrd="2" destOrd="0" presId="urn:microsoft.com/office/officeart/2005/8/layout/vList4"/>
    <dgm:cxn modelId="{251A79AB-C714-4F9E-AC1C-9349FF396A4D}" type="presParOf" srcId="{DC514107-827A-4AD9-BF7D-943C3E9597A9}" destId="{E4CC5860-5AF2-4A57-8834-383A9EE4282F}" srcOrd="3" destOrd="0" presId="urn:microsoft.com/office/officeart/2005/8/layout/vList4"/>
    <dgm:cxn modelId="{9CABDCCF-7B02-4E6B-A275-DBDCF27A9558}" type="presParOf" srcId="{DC514107-827A-4AD9-BF7D-943C3E9597A9}" destId="{A6A66238-8567-4A53-B3D5-4D6E9D58BA86}" srcOrd="4" destOrd="0" presId="urn:microsoft.com/office/officeart/2005/8/layout/vList4"/>
    <dgm:cxn modelId="{F5780696-A778-4C6E-8351-C1F7DDA7E5CA}" type="presParOf" srcId="{A6A66238-8567-4A53-B3D5-4D6E9D58BA86}" destId="{AD5E0BB3-E42F-4E84-AB48-1AAD58976074}" srcOrd="0" destOrd="0" presId="urn:microsoft.com/office/officeart/2005/8/layout/vList4"/>
    <dgm:cxn modelId="{8A1653B8-13AF-4DD4-8B90-33F976BDA97D}" type="presParOf" srcId="{A6A66238-8567-4A53-B3D5-4D6E9D58BA86}" destId="{EC382DAD-6860-4169-B68E-D85B05CEC227}" srcOrd="1" destOrd="0" presId="urn:microsoft.com/office/officeart/2005/8/layout/vList4"/>
    <dgm:cxn modelId="{F829FD03-BB60-4A87-BE97-5B0CD32E455A}" type="presParOf" srcId="{A6A66238-8567-4A53-B3D5-4D6E9D58BA86}" destId="{E9B84ABB-724D-4AAF-903A-7ADD0CD8E465}" srcOrd="2" destOrd="0" presId="urn:microsoft.com/office/officeart/2005/8/layout/vList4"/>
    <dgm:cxn modelId="{5AE2159B-31C6-4E37-9C65-198B06361246}" type="presParOf" srcId="{DC514107-827A-4AD9-BF7D-943C3E9597A9}" destId="{6562E5D6-82F5-45E2-B170-090AA22D1592}" srcOrd="5" destOrd="0" presId="urn:microsoft.com/office/officeart/2005/8/layout/vList4"/>
    <dgm:cxn modelId="{6CB7E0E8-C07D-431B-B11E-DB004B50D6AC}" type="presParOf" srcId="{DC514107-827A-4AD9-BF7D-943C3E9597A9}" destId="{56C93420-499E-475F-AF51-70B33D586604}" srcOrd="6" destOrd="0" presId="urn:microsoft.com/office/officeart/2005/8/layout/vList4"/>
    <dgm:cxn modelId="{50CD019D-2CDF-4F8D-9C37-03F1AF6C1DB8}" type="presParOf" srcId="{56C93420-499E-475F-AF51-70B33D586604}" destId="{DA4E3537-06D9-4409-AEF2-560F73E1C71E}" srcOrd="0" destOrd="0" presId="urn:microsoft.com/office/officeart/2005/8/layout/vList4"/>
    <dgm:cxn modelId="{BC2BF405-C158-46C6-9C08-0B5BD7F9F181}" type="presParOf" srcId="{56C93420-499E-475F-AF51-70B33D586604}" destId="{4ADD2D81-7699-47BD-8713-4A193F73DECA}" srcOrd="1" destOrd="0" presId="urn:microsoft.com/office/officeart/2005/8/layout/vList4"/>
    <dgm:cxn modelId="{0747D36B-42D5-43C1-96DB-B1CE5DAADDD3}" type="presParOf" srcId="{56C93420-499E-475F-AF51-70B33D586604}" destId="{F0D08576-F3E0-4309-87AC-9AE2E5DD32E2}" srcOrd="2" destOrd="0" presId="urn:microsoft.com/office/officeart/2005/8/layout/vList4"/>
    <dgm:cxn modelId="{3EC5A8CE-EE09-461B-9E3C-92CAA62FF9C3}" type="presParOf" srcId="{DC514107-827A-4AD9-BF7D-943C3E9597A9}" destId="{F5A38611-8FB7-4D6E-B4AB-BD7FDCF76936}" srcOrd="7" destOrd="0" presId="urn:microsoft.com/office/officeart/2005/8/layout/vList4"/>
    <dgm:cxn modelId="{D9F2426E-A4A1-4E1E-B833-3911AEC42CEF}" type="presParOf" srcId="{DC514107-827A-4AD9-BF7D-943C3E9597A9}" destId="{87BACEA6-D920-4A9B-9A6A-628B72EB3037}" srcOrd="8" destOrd="0" presId="urn:microsoft.com/office/officeart/2005/8/layout/vList4"/>
    <dgm:cxn modelId="{3C034DA2-5D94-4F18-A806-71730DD31C68}" type="presParOf" srcId="{87BACEA6-D920-4A9B-9A6A-628B72EB3037}" destId="{8C50BD36-0F8E-41DD-B3F7-A030ADE30695}" srcOrd="0" destOrd="0" presId="urn:microsoft.com/office/officeart/2005/8/layout/vList4"/>
    <dgm:cxn modelId="{7CECB10C-6AF1-46D7-8DD4-9C9000BC58BF}" type="presParOf" srcId="{87BACEA6-D920-4A9B-9A6A-628B72EB3037}" destId="{7CC5EEDD-AE40-488A-A760-01A307C50CB9}" srcOrd="1" destOrd="0" presId="urn:microsoft.com/office/officeart/2005/8/layout/vList4"/>
    <dgm:cxn modelId="{4A4766F8-8C55-44FD-8FB4-9A216836DD98}" type="presParOf" srcId="{87BACEA6-D920-4A9B-9A6A-628B72EB3037}" destId="{D05533B1-7579-4F7E-91A8-2DE6B284E122}" srcOrd="2" destOrd="0" presId="urn:microsoft.com/office/officeart/2005/8/layout/vList4"/>
    <dgm:cxn modelId="{1F3065C9-7C5A-4A43-962F-5F0DA9403BD4}" type="presParOf" srcId="{DC514107-827A-4AD9-BF7D-943C3E9597A9}" destId="{69F1E814-7C10-47B1-B8B5-5577B842254C}" srcOrd="9" destOrd="0" presId="urn:microsoft.com/office/officeart/2005/8/layout/vList4"/>
    <dgm:cxn modelId="{00E1E6FD-6DD5-4B2C-B373-C1193E8626B5}" type="presParOf" srcId="{DC514107-827A-4AD9-BF7D-943C3E9597A9}" destId="{20C559BE-8033-4198-B437-4FDF44979EAC}" srcOrd="10" destOrd="0" presId="urn:microsoft.com/office/officeart/2005/8/layout/vList4"/>
    <dgm:cxn modelId="{53DBF4AC-4D00-4CF2-A23A-FC5023C81A31}" type="presParOf" srcId="{20C559BE-8033-4198-B437-4FDF44979EAC}" destId="{632C1B4B-68FA-4864-AA86-D523621AD341}" srcOrd="0" destOrd="0" presId="urn:microsoft.com/office/officeart/2005/8/layout/vList4"/>
    <dgm:cxn modelId="{F1A44CD0-8798-49D9-B79B-FC6769F8D70F}" type="presParOf" srcId="{20C559BE-8033-4198-B437-4FDF44979EAC}" destId="{08E19C8B-F13B-4033-8CDC-C002207FCC48}" srcOrd="1" destOrd="0" presId="urn:microsoft.com/office/officeart/2005/8/layout/vList4"/>
    <dgm:cxn modelId="{EF7FFAD0-B5CB-47E7-AA8A-98923C0E629E}" type="presParOf" srcId="{20C559BE-8033-4198-B437-4FDF44979EAC}" destId="{B47C7B70-963F-4DAC-B220-5005487B6557}" srcOrd="2" destOrd="0" presId="urn:microsoft.com/office/officeart/2005/8/layout/vList4"/>
    <dgm:cxn modelId="{C46C4B86-DBD3-4520-97F6-7E7B6426743D}" type="presParOf" srcId="{DC514107-827A-4AD9-BF7D-943C3E9597A9}" destId="{B164F755-6A61-4541-8302-085255E0314F}" srcOrd="11" destOrd="0" presId="urn:microsoft.com/office/officeart/2005/8/layout/vList4"/>
    <dgm:cxn modelId="{4B1429B0-1D2F-4261-AABC-106DC714E35E}" type="presParOf" srcId="{DC514107-827A-4AD9-BF7D-943C3E9597A9}" destId="{B219F9B8-A4C7-443F-BE2E-496888F15CE4}" srcOrd="12" destOrd="0" presId="urn:microsoft.com/office/officeart/2005/8/layout/vList4"/>
    <dgm:cxn modelId="{253863CE-6CA0-4155-829D-EF04ECD58DF8}" type="presParOf" srcId="{B219F9B8-A4C7-443F-BE2E-496888F15CE4}" destId="{C6E42D93-4F05-447A-A02E-739FC14283C6}" srcOrd="0" destOrd="0" presId="urn:microsoft.com/office/officeart/2005/8/layout/vList4"/>
    <dgm:cxn modelId="{AE51CE32-DCE2-47F1-8930-C893CEAEE3B1}" type="presParOf" srcId="{B219F9B8-A4C7-443F-BE2E-496888F15CE4}" destId="{9282848C-2044-42BB-A272-9A5D560C8145}" srcOrd="1" destOrd="0" presId="urn:microsoft.com/office/officeart/2005/8/layout/vList4"/>
    <dgm:cxn modelId="{51941A99-491B-4CC0-9E41-49F981761E23}" type="presParOf" srcId="{B219F9B8-A4C7-443F-BE2E-496888F15CE4}" destId="{536B732F-9575-41F5-81F5-4BEF87940A2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37240C-05D0-4FD3-A3AE-66E55D11F854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46A7D3-F0A2-457C-BAFC-1FE14D8F5D66}">
      <dgm:prSet phldrT="[Texte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dirty="0" smtClean="0"/>
            <a:t>Event 1</a:t>
          </a:r>
          <a:endParaRPr lang="en-US" dirty="0"/>
        </a:p>
      </dgm:t>
    </dgm:pt>
    <dgm:pt modelId="{F120BFF7-5B08-4921-AFBC-79B990989E35}" type="parTrans" cxnId="{6620F30B-3BD2-452B-9708-FD4A8210611D}">
      <dgm:prSet/>
      <dgm:spPr/>
      <dgm:t>
        <a:bodyPr/>
        <a:lstStyle/>
        <a:p>
          <a:endParaRPr lang="en-US"/>
        </a:p>
      </dgm:t>
    </dgm:pt>
    <dgm:pt modelId="{6E56DB82-6CCA-42BA-A11C-B0BA1BEF31BD}" type="sibTrans" cxnId="{6620F30B-3BD2-452B-9708-FD4A8210611D}">
      <dgm:prSet/>
      <dgm:spPr/>
      <dgm:t>
        <a:bodyPr/>
        <a:lstStyle/>
        <a:p>
          <a:endParaRPr lang="en-US"/>
        </a:p>
      </dgm:t>
    </dgm:pt>
    <dgm:pt modelId="{F3D7FFAF-2346-4F16-AF52-2F3686E6BE74}">
      <dgm:prSet phldrT="[Texte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fr-FR" dirty="0" smtClean="0"/>
            <a:t>Event 2</a:t>
          </a:r>
          <a:endParaRPr lang="en-US" dirty="0"/>
        </a:p>
      </dgm:t>
    </dgm:pt>
    <dgm:pt modelId="{45C047C6-F5CA-4DA7-B9F8-13531885E939}" type="parTrans" cxnId="{7995FF1C-306C-4DB7-BF47-8FAF68344EA7}">
      <dgm:prSet/>
      <dgm:spPr/>
      <dgm:t>
        <a:bodyPr/>
        <a:lstStyle/>
        <a:p>
          <a:endParaRPr lang="en-US"/>
        </a:p>
      </dgm:t>
    </dgm:pt>
    <dgm:pt modelId="{097B61FA-294E-46C6-A48A-D403B0BF0011}" type="sibTrans" cxnId="{7995FF1C-306C-4DB7-BF47-8FAF68344EA7}">
      <dgm:prSet/>
      <dgm:spPr/>
      <dgm:t>
        <a:bodyPr/>
        <a:lstStyle/>
        <a:p>
          <a:endParaRPr lang="en-US"/>
        </a:p>
      </dgm:t>
    </dgm:pt>
    <dgm:pt modelId="{7BD91584-CC35-487B-8A86-50EA893336AB}">
      <dgm:prSet phldrT="[Texte]"/>
      <dgm:spPr/>
      <dgm:t>
        <a:bodyPr/>
        <a:lstStyle/>
        <a:p>
          <a:r>
            <a:rPr lang="fr-FR" dirty="0" smtClean="0"/>
            <a:t>Event 4</a:t>
          </a:r>
          <a:endParaRPr lang="en-US" dirty="0"/>
        </a:p>
      </dgm:t>
    </dgm:pt>
    <dgm:pt modelId="{15779AF9-0329-4D6D-8C36-6F07F664602D}" type="parTrans" cxnId="{F84D63E4-7328-4E20-B826-672679954499}">
      <dgm:prSet/>
      <dgm:spPr/>
      <dgm:t>
        <a:bodyPr/>
        <a:lstStyle/>
        <a:p>
          <a:endParaRPr lang="en-US"/>
        </a:p>
      </dgm:t>
    </dgm:pt>
    <dgm:pt modelId="{5C9B87D4-5BB1-4E8F-AC47-C709323274F6}" type="sibTrans" cxnId="{F84D63E4-7328-4E20-B826-672679954499}">
      <dgm:prSet/>
      <dgm:spPr/>
      <dgm:t>
        <a:bodyPr/>
        <a:lstStyle/>
        <a:p>
          <a:endParaRPr lang="en-US"/>
        </a:p>
      </dgm:t>
    </dgm:pt>
    <dgm:pt modelId="{21BC6553-75BD-4968-A1D1-2B0C19D66A52}">
      <dgm:prSet phldrT="[Texte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fr-FR" dirty="0" smtClean="0"/>
            <a:t>Event 3</a:t>
          </a:r>
          <a:endParaRPr lang="en-US" dirty="0"/>
        </a:p>
      </dgm:t>
    </dgm:pt>
    <dgm:pt modelId="{711B5E0A-E574-4DA5-A862-433922F9BDBC}" type="parTrans" cxnId="{41C7C68F-2646-4356-B09A-B021DA01BAF1}">
      <dgm:prSet/>
      <dgm:spPr/>
      <dgm:t>
        <a:bodyPr/>
        <a:lstStyle/>
        <a:p>
          <a:endParaRPr lang="en-US"/>
        </a:p>
      </dgm:t>
    </dgm:pt>
    <dgm:pt modelId="{B224148B-31F2-4014-B0F0-F1B32A5B6020}" type="sibTrans" cxnId="{41C7C68F-2646-4356-B09A-B021DA01BAF1}">
      <dgm:prSet/>
      <dgm:spPr/>
      <dgm:t>
        <a:bodyPr/>
        <a:lstStyle/>
        <a:p>
          <a:endParaRPr lang="en-US"/>
        </a:p>
      </dgm:t>
    </dgm:pt>
    <dgm:pt modelId="{64C4930B-178B-416D-AE76-E60E8A9CA087}">
      <dgm:prSet phldrT="[Texte]"/>
      <dgm:spPr/>
      <dgm:t>
        <a:bodyPr/>
        <a:lstStyle/>
        <a:p>
          <a:r>
            <a:rPr lang="fr-FR" dirty="0" smtClean="0"/>
            <a:t>…</a:t>
          </a:r>
          <a:endParaRPr lang="en-US" dirty="0"/>
        </a:p>
      </dgm:t>
    </dgm:pt>
    <dgm:pt modelId="{BE536C8F-9E49-43B6-A99D-32C18884FFE6}" type="parTrans" cxnId="{28A99B2D-4AAD-4C81-BB66-BF7AA033783D}">
      <dgm:prSet/>
      <dgm:spPr/>
      <dgm:t>
        <a:bodyPr/>
        <a:lstStyle/>
        <a:p>
          <a:endParaRPr lang="en-US"/>
        </a:p>
      </dgm:t>
    </dgm:pt>
    <dgm:pt modelId="{8D5E24C3-55EF-45A4-A0F3-2A6A0D5E4AA5}" type="sibTrans" cxnId="{28A99B2D-4AAD-4C81-BB66-BF7AA033783D}">
      <dgm:prSet/>
      <dgm:spPr/>
      <dgm:t>
        <a:bodyPr/>
        <a:lstStyle/>
        <a:p>
          <a:endParaRPr lang="en-US"/>
        </a:p>
      </dgm:t>
    </dgm:pt>
    <dgm:pt modelId="{2732319E-7FCA-466A-B0F1-916B3981E94C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Event 3b</a:t>
          </a:r>
          <a:endParaRPr lang="en-US" dirty="0"/>
        </a:p>
      </dgm:t>
    </dgm:pt>
    <dgm:pt modelId="{00E595B0-BE6A-4C01-AAED-8A9B1910E4FB}" type="parTrans" cxnId="{4BD5E6C5-F6D7-4BC7-84B6-7F708A39152B}">
      <dgm:prSet/>
      <dgm:spPr/>
      <dgm:t>
        <a:bodyPr/>
        <a:lstStyle/>
        <a:p>
          <a:endParaRPr lang="en-US"/>
        </a:p>
      </dgm:t>
    </dgm:pt>
    <dgm:pt modelId="{9E211007-EBCB-43FE-8B93-A4E96DD99991}" type="sibTrans" cxnId="{4BD5E6C5-F6D7-4BC7-84B6-7F708A39152B}">
      <dgm:prSet/>
      <dgm:spPr/>
      <dgm:t>
        <a:bodyPr/>
        <a:lstStyle/>
        <a:p>
          <a:endParaRPr lang="en-US"/>
        </a:p>
      </dgm:t>
    </dgm:pt>
    <dgm:pt modelId="{31022EFA-2EE7-4557-8F45-54D179B3201D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Event 5</a:t>
          </a:r>
          <a:endParaRPr lang="en-US" dirty="0"/>
        </a:p>
      </dgm:t>
    </dgm:pt>
    <dgm:pt modelId="{4A1DBBA8-731E-4A8E-B180-02AA172B5A4C}" type="parTrans" cxnId="{FE132979-0BA7-4B27-85CC-F9F8F5746DAA}">
      <dgm:prSet/>
      <dgm:spPr/>
      <dgm:t>
        <a:bodyPr/>
        <a:lstStyle/>
        <a:p>
          <a:endParaRPr lang="en-US"/>
        </a:p>
      </dgm:t>
    </dgm:pt>
    <dgm:pt modelId="{4B78B962-61C1-4D4C-A49B-5CE259C7CFED}" type="sibTrans" cxnId="{FE132979-0BA7-4B27-85CC-F9F8F5746DAA}">
      <dgm:prSet/>
      <dgm:spPr/>
      <dgm:t>
        <a:bodyPr/>
        <a:lstStyle/>
        <a:p>
          <a:endParaRPr lang="en-US"/>
        </a:p>
      </dgm:t>
    </dgm:pt>
    <dgm:pt modelId="{0171501B-926A-4397-8D99-F726715957FE}">
      <dgm:prSet phldrT="[Texte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dirty="0" smtClean="0"/>
            <a:t>Event 4b</a:t>
          </a:r>
          <a:endParaRPr lang="en-US" dirty="0"/>
        </a:p>
      </dgm:t>
    </dgm:pt>
    <dgm:pt modelId="{9C804F46-6448-4783-A430-0BA53659A01B}" type="parTrans" cxnId="{8C285A6D-A893-499F-9F7D-D713CFABFC5C}">
      <dgm:prSet/>
      <dgm:spPr/>
      <dgm:t>
        <a:bodyPr/>
        <a:lstStyle/>
        <a:p>
          <a:endParaRPr lang="en-US"/>
        </a:p>
      </dgm:t>
    </dgm:pt>
    <dgm:pt modelId="{F03F5A57-084E-4055-97CD-6251C11B2517}" type="sibTrans" cxnId="{8C285A6D-A893-499F-9F7D-D713CFABFC5C}">
      <dgm:prSet/>
      <dgm:spPr/>
      <dgm:t>
        <a:bodyPr/>
        <a:lstStyle/>
        <a:p>
          <a:endParaRPr lang="en-US"/>
        </a:p>
      </dgm:t>
    </dgm:pt>
    <dgm:pt modelId="{E4541261-DC0D-4B05-ABD2-451ADEE5C11B}">
      <dgm:prSet phldrT="[Texte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dirty="0" smtClean="0"/>
            <a:t>Event 4t</a:t>
          </a:r>
          <a:endParaRPr lang="en-US" dirty="0"/>
        </a:p>
      </dgm:t>
    </dgm:pt>
    <dgm:pt modelId="{E9F6D721-EA56-4450-A454-1F14BD5D43F0}" type="parTrans" cxnId="{754713AB-5098-4DCF-BCCF-3FD43497A3A7}">
      <dgm:prSet/>
      <dgm:spPr/>
      <dgm:t>
        <a:bodyPr/>
        <a:lstStyle/>
        <a:p>
          <a:endParaRPr lang="en-US"/>
        </a:p>
      </dgm:t>
    </dgm:pt>
    <dgm:pt modelId="{20084230-457E-42B5-83C9-1C43AEDD38D4}" type="sibTrans" cxnId="{754713AB-5098-4DCF-BCCF-3FD43497A3A7}">
      <dgm:prSet/>
      <dgm:spPr/>
      <dgm:t>
        <a:bodyPr/>
        <a:lstStyle/>
        <a:p>
          <a:endParaRPr lang="en-US"/>
        </a:p>
      </dgm:t>
    </dgm:pt>
    <dgm:pt modelId="{DC514107-827A-4AD9-BF7D-943C3E9597A9}" type="pres">
      <dgm:prSet presAssocID="{6537240C-05D0-4FD3-A3AE-66E55D11F854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C13762-6DE9-431E-BC20-E7FD0DB95DFB}" type="pres">
      <dgm:prSet presAssocID="{BC46A7D3-F0A2-457C-BAFC-1FE14D8F5D66}" presName="comp" presStyleCnt="0"/>
      <dgm:spPr/>
    </dgm:pt>
    <dgm:pt modelId="{2B53E16A-872D-4EEB-84CB-C176CE0BD771}" type="pres">
      <dgm:prSet presAssocID="{BC46A7D3-F0A2-457C-BAFC-1FE14D8F5D66}" presName="box" presStyleLbl="node1" presStyleIdx="0" presStyleCnt="9"/>
      <dgm:spPr/>
      <dgm:t>
        <a:bodyPr/>
        <a:lstStyle/>
        <a:p>
          <a:endParaRPr lang="en-US"/>
        </a:p>
      </dgm:t>
    </dgm:pt>
    <dgm:pt modelId="{6F7E0797-FB98-4106-9898-952ABED70993}" type="pres">
      <dgm:prSet presAssocID="{BC46A7D3-F0A2-457C-BAFC-1FE14D8F5D66}" presName="img" presStyleLbl="fgImgPlace1" presStyleIdx="0" presStyleCnt="9"/>
      <dgm:spPr/>
    </dgm:pt>
    <dgm:pt modelId="{07C36BA3-D5CE-427F-845F-7A22EC4B6797}" type="pres">
      <dgm:prSet presAssocID="{BC46A7D3-F0A2-457C-BAFC-1FE14D8F5D66}" presName="text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36816C-57BC-4999-BBA2-890F92BC61D6}" type="pres">
      <dgm:prSet presAssocID="{6E56DB82-6CCA-42BA-A11C-B0BA1BEF31BD}" presName="spacer" presStyleCnt="0"/>
      <dgm:spPr/>
    </dgm:pt>
    <dgm:pt modelId="{7BF6A90F-F63C-4027-9229-D116A000967E}" type="pres">
      <dgm:prSet presAssocID="{F3D7FFAF-2346-4F16-AF52-2F3686E6BE74}" presName="comp" presStyleCnt="0"/>
      <dgm:spPr/>
    </dgm:pt>
    <dgm:pt modelId="{A64C270C-35EE-4C1C-806F-F2986D7E3B2A}" type="pres">
      <dgm:prSet presAssocID="{F3D7FFAF-2346-4F16-AF52-2F3686E6BE74}" presName="box" presStyleLbl="node1" presStyleIdx="1" presStyleCnt="9"/>
      <dgm:spPr/>
      <dgm:t>
        <a:bodyPr/>
        <a:lstStyle/>
        <a:p>
          <a:endParaRPr lang="en-US"/>
        </a:p>
      </dgm:t>
    </dgm:pt>
    <dgm:pt modelId="{09CD510B-B26C-4F44-8EAF-A3475DB5C1C1}" type="pres">
      <dgm:prSet presAssocID="{F3D7FFAF-2346-4F16-AF52-2F3686E6BE74}" presName="img" presStyleLbl="fgImgPlace1" presStyleIdx="1" presStyleCnt="9"/>
      <dgm:spPr/>
    </dgm:pt>
    <dgm:pt modelId="{817964CE-0A22-49D8-81AC-0644D8750FE9}" type="pres">
      <dgm:prSet presAssocID="{F3D7FFAF-2346-4F16-AF52-2F3686E6BE74}" presName="text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CC5860-5AF2-4A57-8834-383A9EE4282F}" type="pres">
      <dgm:prSet presAssocID="{097B61FA-294E-46C6-A48A-D403B0BF0011}" presName="spacer" presStyleCnt="0"/>
      <dgm:spPr/>
    </dgm:pt>
    <dgm:pt modelId="{A6A66238-8567-4A53-B3D5-4D6E9D58BA86}" type="pres">
      <dgm:prSet presAssocID="{21BC6553-75BD-4968-A1D1-2B0C19D66A52}" presName="comp" presStyleCnt="0"/>
      <dgm:spPr/>
    </dgm:pt>
    <dgm:pt modelId="{AD5E0BB3-E42F-4E84-AB48-1AAD58976074}" type="pres">
      <dgm:prSet presAssocID="{21BC6553-75BD-4968-A1D1-2B0C19D66A52}" presName="box" presStyleLbl="node1" presStyleIdx="2" presStyleCnt="9"/>
      <dgm:spPr/>
      <dgm:t>
        <a:bodyPr/>
        <a:lstStyle/>
        <a:p>
          <a:endParaRPr lang="en-US"/>
        </a:p>
      </dgm:t>
    </dgm:pt>
    <dgm:pt modelId="{EC382DAD-6860-4169-B68E-D85B05CEC227}" type="pres">
      <dgm:prSet presAssocID="{21BC6553-75BD-4968-A1D1-2B0C19D66A52}" presName="img" presStyleLbl="fgImgPlace1" presStyleIdx="2" presStyleCnt="9"/>
      <dgm:spPr/>
    </dgm:pt>
    <dgm:pt modelId="{E9B84ABB-724D-4AAF-903A-7ADD0CD8E465}" type="pres">
      <dgm:prSet presAssocID="{21BC6553-75BD-4968-A1D1-2B0C19D66A52}" presName="text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62E5D6-82F5-45E2-B170-090AA22D1592}" type="pres">
      <dgm:prSet presAssocID="{B224148B-31F2-4014-B0F0-F1B32A5B6020}" presName="spacer" presStyleCnt="0"/>
      <dgm:spPr/>
    </dgm:pt>
    <dgm:pt modelId="{56C93420-499E-475F-AF51-70B33D586604}" type="pres">
      <dgm:prSet presAssocID="{2732319E-7FCA-466A-B0F1-916B3981E94C}" presName="comp" presStyleCnt="0"/>
      <dgm:spPr/>
    </dgm:pt>
    <dgm:pt modelId="{DA4E3537-06D9-4409-AEF2-560F73E1C71E}" type="pres">
      <dgm:prSet presAssocID="{2732319E-7FCA-466A-B0F1-916B3981E94C}" presName="box" presStyleLbl="node1" presStyleIdx="3" presStyleCnt="9"/>
      <dgm:spPr/>
      <dgm:t>
        <a:bodyPr/>
        <a:lstStyle/>
        <a:p>
          <a:endParaRPr lang="en-US"/>
        </a:p>
      </dgm:t>
    </dgm:pt>
    <dgm:pt modelId="{4ADD2D81-7699-47BD-8713-4A193F73DECA}" type="pres">
      <dgm:prSet presAssocID="{2732319E-7FCA-466A-B0F1-916B3981E94C}" presName="img" presStyleLbl="fgImgPlace1" presStyleIdx="3" presStyleCnt="9"/>
      <dgm:spPr/>
    </dgm:pt>
    <dgm:pt modelId="{F0D08576-F3E0-4309-87AC-9AE2E5DD32E2}" type="pres">
      <dgm:prSet presAssocID="{2732319E-7FCA-466A-B0F1-916B3981E94C}" presName="text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A38611-8FB7-4D6E-B4AB-BD7FDCF76936}" type="pres">
      <dgm:prSet presAssocID="{9E211007-EBCB-43FE-8B93-A4E96DD99991}" presName="spacer" presStyleCnt="0"/>
      <dgm:spPr/>
    </dgm:pt>
    <dgm:pt modelId="{87BACEA6-D920-4A9B-9A6A-628B72EB3037}" type="pres">
      <dgm:prSet presAssocID="{7BD91584-CC35-487B-8A86-50EA893336AB}" presName="comp" presStyleCnt="0"/>
      <dgm:spPr/>
    </dgm:pt>
    <dgm:pt modelId="{8C50BD36-0F8E-41DD-B3F7-A030ADE30695}" type="pres">
      <dgm:prSet presAssocID="{7BD91584-CC35-487B-8A86-50EA893336AB}" presName="box" presStyleLbl="node1" presStyleIdx="4" presStyleCnt="9"/>
      <dgm:spPr/>
      <dgm:t>
        <a:bodyPr/>
        <a:lstStyle/>
        <a:p>
          <a:endParaRPr lang="en-US"/>
        </a:p>
      </dgm:t>
    </dgm:pt>
    <dgm:pt modelId="{7CC5EEDD-AE40-488A-A760-01A307C50CB9}" type="pres">
      <dgm:prSet presAssocID="{7BD91584-CC35-487B-8A86-50EA893336AB}" presName="img" presStyleLbl="fgImgPlace1" presStyleIdx="4" presStyleCnt="9"/>
      <dgm:spPr/>
    </dgm:pt>
    <dgm:pt modelId="{D05533B1-7579-4F7E-91A8-2DE6B284E122}" type="pres">
      <dgm:prSet presAssocID="{7BD91584-CC35-487B-8A86-50EA893336AB}" presName="text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1E814-7C10-47B1-B8B5-5577B842254C}" type="pres">
      <dgm:prSet presAssocID="{5C9B87D4-5BB1-4E8F-AC47-C709323274F6}" presName="spacer" presStyleCnt="0"/>
      <dgm:spPr/>
    </dgm:pt>
    <dgm:pt modelId="{C4267A1C-4AEB-4F8C-8270-9E6DA1B82A11}" type="pres">
      <dgm:prSet presAssocID="{0171501B-926A-4397-8D99-F726715957FE}" presName="comp" presStyleCnt="0"/>
      <dgm:spPr/>
    </dgm:pt>
    <dgm:pt modelId="{766D3474-1D81-45AF-A155-F51E2629C6D5}" type="pres">
      <dgm:prSet presAssocID="{0171501B-926A-4397-8D99-F726715957FE}" presName="box" presStyleLbl="node1" presStyleIdx="5" presStyleCnt="9"/>
      <dgm:spPr/>
      <dgm:t>
        <a:bodyPr/>
        <a:lstStyle/>
        <a:p>
          <a:endParaRPr lang="en-US"/>
        </a:p>
      </dgm:t>
    </dgm:pt>
    <dgm:pt modelId="{357808D8-467E-4185-9135-785696301FD7}" type="pres">
      <dgm:prSet presAssocID="{0171501B-926A-4397-8D99-F726715957FE}" presName="img" presStyleLbl="fgImgPlace1" presStyleIdx="5" presStyleCnt="9"/>
      <dgm:spPr/>
    </dgm:pt>
    <dgm:pt modelId="{79C3C254-7983-4C3D-938C-0AECC5E9C2A0}" type="pres">
      <dgm:prSet presAssocID="{0171501B-926A-4397-8D99-F726715957FE}" presName="text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A86E31-F769-40F2-9980-8E950201E943}" type="pres">
      <dgm:prSet presAssocID="{F03F5A57-084E-4055-97CD-6251C11B2517}" presName="spacer" presStyleCnt="0"/>
      <dgm:spPr/>
    </dgm:pt>
    <dgm:pt modelId="{0EB854E6-D60E-4522-89C4-06D98C48B033}" type="pres">
      <dgm:prSet presAssocID="{E4541261-DC0D-4B05-ABD2-451ADEE5C11B}" presName="comp" presStyleCnt="0"/>
      <dgm:spPr/>
    </dgm:pt>
    <dgm:pt modelId="{CDD34FC0-C950-4BAA-9B71-40DFFA870703}" type="pres">
      <dgm:prSet presAssocID="{E4541261-DC0D-4B05-ABD2-451ADEE5C11B}" presName="box" presStyleLbl="node1" presStyleIdx="6" presStyleCnt="9"/>
      <dgm:spPr/>
      <dgm:t>
        <a:bodyPr/>
        <a:lstStyle/>
        <a:p>
          <a:endParaRPr lang="en-US"/>
        </a:p>
      </dgm:t>
    </dgm:pt>
    <dgm:pt modelId="{7D9A6EDC-17FF-45A9-9DE7-6D9F69D4E963}" type="pres">
      <dgm:prSet presAssocID="{E4541261-DC0D-4B05-ABD2-451ADEE5C11B}" presName="img" presStyleLbl="fgImgPlace1" presStyleIdx="6" presStyleCnt="9"/>
      <dgm:spPr/>
    </dgm:pt>
    <dgm:pt modelId="{EF66DD51-9B3A-482A-859D-BB906191F8A7}" type="pres">
      <dgm:prSet presAssocID="{E4541261-DC0D-4B05-ABD2-451ADEE5C11B}" presName="text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4D7881-EDFA-4977-BA55-812C73FB7DB4}" type="pres">
      <dgm:prSet presAssocID="{20084230-457E-42B5-83C9-1C43AEDD38D4}" presName="spacer" presStyleCnt="0"/>
      <dgm:spPr/>
    </dgm:pt>
    <dgm:pt modelId="{20C559BE-8033-4198-B437-4FDF44979EAC}" type="pres">
      <dgm:prSet presAssocID="{31022EFA-2EE7-4557-8F45-54D179B3201D}" presName="comp" presStyleCnt="0"/>
      <dgm:spPr/>
    </dgm:pt>
    <dgm:pt modelId="{632C1B4B-68FA-4864-AA86-D523621AD341}" type="pres">
      <dgm:prSet presAssocID="{31022EFA-2EE7-4557-8F45-54D179B3201D}" presName="box" presStyleLbl="node1" presStyleIdx="7" presStyleCnt="9"/>
      <dgm:spPr/>
      <dgm:t>
        <a:bodyPr/>
        <a:lstStyle/>
        <a:p>
          <a:endParaRPr lang="en-US"/>
        </a:p>
      </dgm:t>
    </dgm:pt>
    <dgm:pt modelId="{08E19C8B-F13B-4033-8CDC-C002207FCC48}" type="pres">
      <dgm:prSet presAssocID="{31022EFA-2EE7-4557-8F45-54D179B3201D}" presName="img" presStyleLbl="fgImgPlace1" presStyleIdx="7" presStyleCnt="9"/>
      <dgm:spPr/>
    </dgm:pt>
    <dgm:pt modelId="{B47C7B70-963F-4DAC-B220-5005487B6557}" type="pres">
      <dgm:prSet presAssocID="{31022EFA-2EE7-4557-8F45-54D179B3201D}" presName="text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64F755-6A61-4541-8302-085255E0314F}" type="pres">
      <dgm:prSet presAssocID="{4B78B962-61C1-4D4C-A49B-5CE259C7CFED}" presName="spacer" presStyleCnt="0"/>
      <dgm:spPr/>
    </dgm:pt>
    <dgm:pt modelId="{B219F9B8-A4C7-443F-BE2E-496888F15CE4}" type="pres">
      <dgm:prSet presAssocID="{64C4930B-178B-416D-AE76-E60E8A9CA087}" presName="comp" presStyleCnt="0"/>
      <dgm:spPr/>
    </dgm:pt>
    <dgm:pt modelId="{C6E42D93-4F05-447A-A02E-739FC14283C6}" type="pres">
      <dgm:prSet presAssocID="{64C4930B-178B-416D-AE76-E60E8A9CA087}" presName="box" presStyleLbl="node1" presStyleIdx="8" presStyleCnt="9"/>
      <dgm:spPr/>
      <dgm:t>
        <a:bodyPr/>
        <a:lstStyle/>
        <a:p>
          <a:endParaRPr lang="en-US"/>
        </a:p>
      </dgm:t>
    </dgm:pt>
    <dgm:pt modelId="{9282848C-2044-42BB-A272-9A5D560C8145}" type="pres">
      <dgm:prSet presAssocID="{64C4930B-178B-416D-AE76-E60E8A9CA087}" presName="img" presStyleLbl="fgImgPlace1" presStyleIdx="8" presStyleCnt="9"/>
      <dgm:spPr/>
    </dgm:pt>
    <dgm:pt modelId="{536B732F-9575-41F5-81F5-4BEF87940A22}" type="pres">
      <dgm:prSet presAssocID="{64C4930B-178B-416D-AE76-E60E8A9CA087}" presName="text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C750A3-411A-49BC-9913-529D6907636D}" type="presOf" srcId="{31022EFA-2EE7-4557-8F45-54D179B3201D}" destId="{B47C7B70-963F-4DAC-B220-5005487B6557}" srcOrd="1" destOrd="0" presId="urn:microsoft.com/office/officeart/2005/8/layout/vList4"/>
    <dgm:cxn modelId="{6E4D7031-1F1C-432C-9CD8-1EC0A864F4FA}" type="presOf" srcId="{2732319E-7FCA-466A-B0F1-916B3981E94C}" destId="{DA4E3537-06D9-4409-AEF2-560F73E1C71E}" srcOrd="0" destOrd="0" presId="urn:microsoft.com/office/officeart/2005/8/layout/vList4"/>
    <dgm:cxn modelId="{7108B4DE-3C6D-471C-8BFA-ED702619269A}" type="presOf" srcId="{BC46A7D3-F0A2-457C-BAFC-1FE14D8F5D66}" destId="{2B53E16A-872D-4EEB-84CB-C176CE0BD771}" srcOrd="0" destOrd="0" presId="urn:microsoft.com/office/officeart/2005/8/layout/vList4"/>
    <dgm:cxn modelId="{58145340-97A2-49F7-B123-F6771200576A}" type="presOf" srcId="{31022EFA-2EE7-4557-8F45-54D179B3201D}" destId="{632C1B4B-68FA-4864-AA86-D523621AD341}" srcOrd="0" destOrd="0" presId="urn:microsoft.com/office/officeart/2005/8/layout/vList4"/>
    <dgm:cxn modelId="{3A6F6D3E-37C2-40C5-91F3-5A3683A6F079}" type="presOf" srcId="{E4541261-DC0D-4B05-ABD2-451ADEE5C11B}" destId="{CDD34FC0-C950-4BAA-9B71-40DFFA870703}" srcOrd="0" destOrd="0" presId="urn:microsoft.com/office/officeart/2005/8/layout/vList4"/>
    <dgm:cxn modelId="{759A4866-D2AE-403B-A17B-6C8C2E984D7A}" type="presOf" srcId="{7BD91584-CC35-487B-8A86-50EA893336AB}" destId="{D05533B1-7579-4F7E-91A8-2DE6B284E122}" srcOrd="1" destOrd="0" presId="urn:microsoft.com/office/officeart/2005/8/layout/vList4"/>
    <dgm:cxn modelId="{E1E8D879-3826-4E13-B09A-9BB336240E19}" type="presOf" srcId="{21BC6553-75BD-4968-A1D1-2B0C19D66A52}" destId="{AD5E0BB3-E42F-4E84-AB48-1AAD58976074}" srcOrd="0" destOrd="0" presId="urn:microsoft.com/office/officeart/2005/8/layout/vList4"/>
    <dgm:cxn modelId="{25162D51-220E-424B-9DFB-A67DFD13CDCC}" type="presOf" srcId="{64C4930B-178B-416D-AE76-E60E8A9CA087}" destId="{C6E42D93-4F05-447A-A02E-739FC14283C6}" srcOrd="0" destOrd="0" presId="urn:microsoft.com/office/officeart/2005/8/layout/vList4"/>
    <dgm:cxn modelId="{B8491F03-74C2-4A17-9764-581E474604C1}" type="presOf" srcId="{2732319E-7FCA-466A-B0F1-916B3981E94C}" destId="{F0D08576-F3E0-4309-87AC-9AE2E5DD32E2}" srcOrd="1" destOrd="0" presId="urn:microsoft.com/office/officeart/2005/8/layout/vList4"/>
    <dgm:cxn modelId="{8C285A6D-A893-499F-9F7D-D713CFABFC5C}" srcId="{6537240C-05D0-4FD3-A3AE-66E55D11F854}" destId="{0171501B-926A-4397-8D99-F726715957FE}" srcOrd="5" destOrd="0" parTransId="{9C804F46-6448-4783-A430-0BA53659A01B}" sibTransId="{F03F5A57-084E-4055-97CD-6251C11B2517}"/>
    <dgm:cxn modelId="{85EF0A3F-4508-472A-B379-8E37A236CEF4}" type="presOf" srcId="{0171501B-926A-4397-8D99-F726715957FE}" destId="{766D3474-1D81-45AF-A155-F51E2629C6D5}" srcOrd="0" destOrd="0" presId="urn:microsoft.com/office/officeart/2005/8/layout/vList4"/>
    <dgm:cxn modelId="{4CCA2E5F-3A65-4949-9B51-D25B705DD966}" type="presOf" srcId="{7BD91584-CC35-487B-8A86-50EA893336AB}" destId="{8C50BD36-0F8E-41DD-B3F7-A030ADE30695}" srcOrd="0" destOrd="0" presId="urn:microsoft.com/office/officeart/2005/8/layout/vList4"/>
    <dgm:cxn modelId="{F84D63E4-7328-4E20-B826-672679954499}" srcId="{6537240C-05D0-4FD3-A3AE-66E55D11F854}" destId="{7BD91584-CC35-487B-8A86-50EA893336AB}" srcOrd="4" destOrd="0" parTransId="{15779AF9-0329-4D6D-8C36-6F07F664602D}" sibTransId="{5C9B87D4-5BB1-4E8F-AC47-C709323274F6}"/>
    <dgm:cxn modelId="{88C8B7A0-AD06-41E3-A34C-2BDBE0377033}" type="presOf" srcId="{64C4930B-178B-416D-AE76-E60E8A9CA087}" destId="{536B732F-9575-41F5-81F5-4BEF87940A22}" srcOrd="1" destOrd="0" presId="urn:microsoft.com/office/officeart/2005/8/layout/vList4"/>
    <dgm:cxn modelId="{4BD5E6C5-F6D7-4BC7-84B6-7F708A39152B}" srcId="{6537240C-05D0-4FD3-A3AE-66E55D11F854}" destId="{2732319E-7FCA-466A-B0F1-916B3981E94C}" srcOrd="3" destOrd="0" parTransId="{00E595B0-BE6A-4C01-AAED-8A9B1910E4FB}" sibTransId="{9E211007-EBCB-43FE-8B93-A4E96DD99991}"/>
    <dgm:cxn modelId="{A2AA3D8C-4969-4C8E-867F-71E526A8DCE1}" type="presOf" srcId="{E4541261-DC0D-4B05-ABD2-451ADEE5C11B}" destId="{EF66DD51-9B3A-482A-859D-BB906191F8A7}" srcOrd="1" destOrd="0" presId="urn:microsoft.com/office/officeart/2005/8/layout/vList4"/>
    <dgm:cxn modelId="{41C7C68F-2646-4356-B09A-B021DA01BAF1}" srcId="{6537240C-05D0-4FD3-A3AE-66E55D11F854}" destId="{21BC6553-75BD-4968-A1D1-2B0C19D66A52}" srcOrd="2" destOrd="0" parTransId="{711B5E0A-E574-4DA5-A862-433922F9BDBC}" sibTransId="{B224148B-31F2-4014-B0F0-F1B32A5B6020}"/>
    <dgm:cxn modelId="{F4DC4514-3963-4A0B-871D-210E228BE562}" type="presOf" srcId="{BC46A7D3-F0A2-457C-BAFC-1FE14D8F5D66}" destId="{07C36BA3-D5CE-427F-845F-7A22EC4B6797}" srcOrd="1" destOrd="0" presId="urn:microsoft.com/office/officeart/2005/8/layout/vList4"/>
    <dgm:cxn modelId="{7995FF1C-306C-4DB7-BF47-8FAF68344EA7}" srcId="{6537240C-05D0-4FD3-A3AE-66E55D11F854}" destId="{F3D7FFAF-2346-4F16-AF52-2F3686E6BE74}" srcOrd="1" destOrd="0" parTransId="{45C047C6-F5CA-4DA7-B9F8-13531885E939}" sibTransId="{097B61FA-294E-46C6-A48A-D403B0BF0011}"/>
    <dgm:cxn modelId="{C0D3A37A-83D7-4B6F-BF07-464D7F15C755}" type="presOf" srcId="{6537240C-05D0-4FD3-A3AE-66E55D11F854}" destId="{DC514107-827A-4AD9-BF7D-943C3E9597A9}" srcOrd="0" destOrd="0" presId="urn:microsoft.com/office/officeart/2005/8/layout/vList4"/>
    <dgm:cxn modelId="{754713AB-5098-4DCF-BCCF-3FD43497A3A7}" srcId="{6537240C-05D0-4FD3-A3AE-66E55D11F854}" destId="{E4541261-DC0D-4B05-ABD2-451ADEE5C11B}" srcOrd="6" destOrd="0" parTransId="{E9F6D721-EA56-4450-A454-1F14BD5D43F0}" sibTransId="{20084230-457E-42B5-83C9-1C43AEDD38D4}"/>
    <dgm:cxn modelId="{B4C411C5-6197-4E64-A37A-AC2A2612F427}" type="presOf" srcId="{F3D7FFAF-2346-4F16-AF52-2F3686E6BE74}" destId="{A64C270C-35EE-4C1C-806F-F2986D7E3B2A}" srcOrd="0" destOrd="0" presId="urn:microsoft.com/office/officeart/2005/8/layout/vList4"/>
    <dgm:cxn modelId="{28A99B2D-4AAD-4C81-BB66-BF7AA033783D}" srcId="{6537240C-05D0-4FD3-A3AE-66E55D11F854}" destId="{64C4930B-178B-416D-AE76-E60E8A9CA087}" srcOrd="8" destOrd="0" parTransId="{BE536C8F-9E49-43B6-A99D-32C18884FFE6}" sibTransId="{8D5E24C3-55EF-45A4-A0F3-2A6A0D5E4AA5}"/>
    <dgm:cxn modelId="{FE132979-0BA7-4B27-85CC-F9F8F5746DAA}" srcId="{6537240C-05D0-4FD3-A3AE-66E55D11F854}" destId="{31022EFA-2EE7-4557-8F45-54D179B3201D}" srcOrd="7" destOrd="0" parTransId="{4A1DBBA8-731E-4A8E-B180-02AA172B5A4C}" sibTransId="{4B78B962-61C1-4D4C-A49B-5CE259C7CFED}"/>
    <dgm:cxn modelId="{5F02E56F-1755-4B74-AC3F-9495FBABFCD9}" type="presOf" srcId="{F3D7FFAF-2346-4F16-AF52-2F3686E6BE74}" destId="{817964CE-0A22-49D8-81AC-0644D8750FE9}" srcOrd="1" destOrd="0" presId="urn:microsoft.com/office/officeart/2005/8/layout/vList4"/>
    <dgm:cxn modelId="{6620F30B-3BD2-452B-9708-FD4A8210611D}" srcId="{6537240C-05D0-4FD3-A3AE-66E55D11F854}" destId="{BC46A7D3-F0A2-457C-BAFC-1FE14D8F5D66}" srcOrd="0" destOrd="0" parTransId="{F120BFF7-5B08-4921-AFBC-79B990989E35}" sibTransId="{6E56DB82-6CCA-42BA-A11C-B0BA1BEF31BD}"/>
    <dgm:cxn modelId="{FA6D10CE-4A4B-44D7-9B3F-BF50A64C6686}" type="presOf" srcId="{21BC6553-75BD-4968-A1D1-2B0C19D66A52}" destId="{E9B84ABB-724D-4AAF-903A-7ADD0CD8E465}" srcOrd="1" destOrd="0" presId="urn:microsoft.com/office/officeart/2005/8/layout/vList4"/>
    <dgm:cxn modelId="{B74070B3-5A17-46A5-8B4C-BB0942719E47}" type="presOf" srcId="{0171501B-926A-4397-8D99-F726715957FE}" destId="{79C3C254-7983-4C3D-938C-0AECC5E9C2A0}" srcOrd="1" destOrd="0" presId="urn:microsoft.com/office/officeart/2005/8/layout/vList4"/>
    <dgm:cxn modelId="{70B835FA-061B-4534-AA1C-6F99CCBEEC3D}" type="presParOf" srcId="{DC514107-827A-4AD9-BF7D-943C3E9597A9}" destId="{A9C13762-6DE9-431E-BC20-E7FD0DB95DFB}" srcOrd="0" destOrd="0" presId="urn:microsoft.com/office/officeart/2005/8/layout/vList4"/>
    <dgm:cxn modelId="{E2276E3C-9C78-4DEF-8764-314C06FB6F54}" type="presParOf" srcId="{A9C13762-6DE9-431E-BC20-E7FD0DB95DFB}" destId="{2B53E16A-872D-4EEB-84CB-C176CE0BD771}" srcOrd="0" destOrd="0" presId="urn:microsoft.com/office/officeart/2005/8/layout/vList4"/>
    <dgm:cxn modelId="{0AC3FDE3-478A-4508-9882-BB73D8250BA2}" type="presParOf" srcId="{A9C13762-6DE9-431E-BC20-E7FD0DB95DFB}" destId="{6F7E0797-FB98-4106-9898-952ABED70993}" srcOrd="1" destOrd="0" presId="urn:microsoft.com/office/officeart/2005/8/layout/vList4"/>
    <dgm:cxn modelId="{6FCED71A-9F80-4169-99DD-224136FB5602}" type="presParOf" srcId="{A9C13762-6DE9-431E-BC20-E7FD0DB95DFB}" destId="{07C36BA3-D5CE-427F-845F-7A22EC4B6797}" srcOrd="2" destOrd="0" presId="urn:microsoft.com/office/officeart/2005/8/layout/vList4"/>
    <dgm:cxn modelId="{DA3BEA79-EB3A-4472-AFF8-D41A3B0B0C08}" type="presParOf" srcId="{DC514107-827A-4AD9-BF7D-943C3E9597A9}" destId="{0B36816C-57BC-4999-BBA2-890F92BC61D6}" srcOrd="1" destOrd="0" presId="urn:microsoft.com/office/officeart/2005/8/layout/vList4"/>
    <dgm:cxn modelId="{CBAAA653-7C55-40D2-8ECB-33B98E34339D}" type="presParOf" srcId="{DC514107-827A-4AD9-BF7D-943C3E9597A9}" destId="{7BF6A90F-F63C-4027-9229-D116A000967E}" srcOrd="2" destOrd="0" presId="urn:microsoft.com/office/officeart/2005/8/layout/vList4"/>
    <dgm:cxn modelId="{01F3D005-C156-4E1D-9469-6763BF0F9221}" type="presParOf" srcId="{7BF6A90F-F63C-4027-9229-D116A000967E}" destId="{A64C270C-35EE-4C1C-806F-F2986D7E3B2A}" srcOrd="0" destOrd="0" presId="urn:microsoft.com/office/officeart/2005/8/layout/vList4"/>
    <dgm:cxn modelId="{9F198D63-4CDC-4972-909D-D1E504A4B779}" type="presParOf" srcId="{7BF6A90F-F63C-4027-9229-D116A000967E}" destId="{09CD510B-B26C-4F44-8EAF-A3475DB5C1C1}" srcOrd="1" destOrd="0" presId="urn:microsoft.com/office/officeart/2005/8/layout/vList4"/>
    <dgm:cxn modelId="{94C602A6-CDE1-49BD-840B-27026838B9CD}" type="presParOf" srcId="{7BF6A90F-F63C-4027-9229-D116A000967E}" destId="{817964CE-0A22-49D8-81AC-0644D8750FE9}" srcOrd="2" destOrd="0" presId="urn:microsoft.com/office/officeart/2005/8/layout/vList4"/>
    <dgm:cxn modelId="{A9137172-A889-46A8-836C-B9999DF2082E}" type="presParOf" srcId="{DC514107-827A-4AD9-BF7D-943C3E9597A9}" destId="{E4CC5860-5AF2-4A57-8834-383A9EE4282F}" srcOrd="3" destOrd="0" presId="urn:microsoft.com/office/officeart/2005/8/layout/vList4"/>
    <dgm:cxn modelId="{273A779B-8DE5-4FB2-B56F-6658A7BAD14C}" type="presParOf" srcId="{DC514107-827A-4AD9-BF7D-943C3E9597A9}" destId="{A6A66238-8567-4A53-B3D5-4D6E9D58BA86}" srcOrd="4" destOrd="0" presId="urn:microsoft.com/office/officeart/2005/8/layout/vList4"/>
    <dgm:cxn modelId="{D14D5ED5-4717-41DA-A6FB-045060C7A6FD}" type="presParOf" srcId="{A6A66238-8567-4A53-B3D5-4D6E9D58BA86}" destId="{AD5E0BB3-E42F-4E84-AB48-1AAD58976074}" srcOrd="0" destOrd="0" presId="urn:microsoft.com/office/officeart/2005/8/layout/vList4"/>
    <dgm:cxn modelId="{B5614750-FEFF-4DAF-B4FA-ADA85211FA68}" type="presParOf" srcId="{A6A66238-8567-4A53-B3D5-4D6E9D58BA86}" destId="{EC382DAD-6860-4169-B68E-D85B05CEC227}" srcOrd="1" destOrd="0" presId="urn:microsoft.com/office/officeart/2005/8/layout/vList4"/>
    <dgm:cxn modelId="{F80ACAD5-F6B9-4ABB-9894-13DDDF7B459C}" type="presParOf" srcId="{A6A66238-8567-4A53-B3D5-4D6E9D58BA86}" destId="{E9B84ABB-724D-4AAF-903A-7ADD0CD8E465}" srcOrd="2" destOrd="0" presId="urn:microsoft.com/office/officeart/2005/8/layout/vList4"/>
    <dgm:cxn modelId="{07D0DA29-AA9F-4805-9A52-22216C96A1B7}" type="presParOf" srcId="{DC514107-827A-4AD9-BF7D-943C3E9597A9}" destId="{6562E5D6-82F5-45E2-B170-090AA22D1592}" srcOrd="5" destOrd="0" presId="urn:microsoft.com/office/officeart/2005/8/layout/vList4"/>
    <dgm:cxn modelId="{E4B374CC-D75D-4ED1-93DB-1513D8372CDF}" type="presParOf" srcId="{DC514107-827A-4AD9-BF7D-943C3E9597A9}" destId="{56C93420-499E-475F-AF51-70B33D586604}" srcOrd="6" destOrd="0" presId="urn:microsoft.com/office/officeart/2005/8/layout/vList4"/>
    <dgm:cxn modelId="{5707E47B-4164-4EED-9986-59863BB05D71}" type="presParOf" srcId="{56C93420-499E-475F-AF51-70B33D586604}" destId="{DA4E3537-06D9-4409-AEF2-560F73E1C71E}" srcOrd="0" destOrd="0" presId="urn:microsoft.com/office/officeart/2005/8/layout/vList4"/>
    <dgm:cxn modelId="{1291BFDA-20EC-4D9B-865B-C36F56153925}" type="presParOf" srcId="{56C93420-499E-475F-AF51-70B33D586604}" destId="{4ADD2D81-7699-47BD-8713-4A193F73DECA}" srcOrd="1" destOrd="0" presId="urn:microsoft.com/office/officeart/2005/8/layout/vList4"/>
    <dgm:cxn modelId="{18B9675D-CE36-43FA-A594-BC24E91AC3B2}" type="presParOf" srcId="{56C93420-499E-475F-AF51-70B33D586604}" destId="{F0D08576-F3E0-4309-87AC-9AE2E5DD32E2}" srcOrd="2" destOrd="0" presId="urn:microsoft.com/office/officeart/2005/8/layout/vList4"/>
    <dgm:cxn modelId="{2CAA8D1C-CF3E-442D-9D21-6D52FD03035D}" type="presParOf" srcId="{DC514107-827A-4AD9-BF7D-943C3E9597A9}" destId="{F5A38611-8FB7-4D6E-B4AB-BD7FDCF76936}" srcOrd="7" destOrd="0" presId="urn:microsoft.com/office/officeart/2005/8/layout/vList4"/>
    <dgm:cxn modelId="{5C1218E1-FBB6-4CA2-86D4-F0B9913186C0}" type="presParOf" srcId="{DC514107-827A-4AD9-BF7D-943C3E9597A9}" destId="{87BACEA6-D920-4A9B-9A6A-628B72EB3037}" srcOrd="8" destOrd="0" presId="urn:microsoft.com/office/officeart/2005/8/layout/vList4"/>
    <dgm:cxn modelId="{77CD4DC6-5B7F-4566-82CB-8FBBACB3A05D}" type="presParOf" srcId="{87BACEA6-D920-4A9B-9A6A-628B72EB3037}" destId="{8C50BD36-0F8E-41DD-B3F7-A030ADE30695}" srcOrd="0" destOrd="0" presId="urn:microsoft.com/office/officeart/2005/8/layout/vList4"/>
    <dgm:cxn modelId="{E1BDED51-4EFA-4935-A3EC-9FE84BBE02F0}" type="presParOf" srcId="{87BACEA6-D920-4A9B-9A6A-628B72EB3037}" destId="{7CC5EEDD-AE40-488A-A760-01A307C50CB9}" srcOrd="1" destOrd="0" presId="urn:microsoft.com/office/officeart/2005/8/layout/vList4"/>
    <dgm:cxn modelId="{99562622-DE32-47B1-9FB6-F7E2213D1A37}" type="presParOf" srcId="{87BACEA6-D920-4A9B-9A6A-628B72EB3037}" destId="{D05533B1-7579-4F7E-91A8-2DE6B284E122}" srcOrd="2" destOrd="0" presId="urn:microsoft.com/office/officeart/2005/8/layout/vList4"/>
    <dgm:cxn modelId="{6CEF0CF6-0DB5-4736-B4C2-ED6454107F53}" type="presParOf" srcId="{DC514107-827A-4AD9-BF7D-943C3E9597A9}" destId="{69F1E814-7C10-47B1-B8B5-5577B842254C}" srcOrd="9" destOrd="0" presId="urn:microsoft.com/office/officeart/2005/8/layout/vList4"/>
    <dgm:cxn modelId="{42AC38DF-227F-4BB4-B97E-CA45AE3B0953}" type="presParOf" srcId="{DC514107-827A-4AD9-BF7D-943C3E9597A9}" destId="{C4267A1C-4AEB-4F8C-8270-9E6DA1B82A11}" srcOrd="10" destOrd="0" presId="urn:microsoft.com/office/officeart/2005/8/layout/vList4"/>
    <dgm:cxn modelId="{279D0EBC-B06F-4F24-9478-B02AD6916459}" type="presParOf" srcId="{C4267A1C-4AEB-4F8C-8270-9E6DA1B82A11}" destId="{766D3474-1D81-45AF-A155-F51E2629C6D5}" srcOrd="0" destOrd="0" presId="urn:microsoft.com/office/officeart/2005/8/layout/vList4"/>
    <dgm:cxn modelId="{50CB91A8-F40E-444E-9283-30163E4D816A}" type="presParOf" srcId="{C4267A1C-4AEB-4F8C-8270-9E6DA1B82A11}" destId="{357808D8-467E-4185-9135-785696301FD7}" srcOrd="1" destOrd="0" presId="urn:microsoft.com/office/officeart/2005/8/layout/vList4"/>
    <dgm:cxn modelId="{E0EB9FF8-B2F8-4B79-959E-E389A6CA300A}" type="presParOf" srcId="{C4267A1C-4AEB-4F8C-8270-9E6DA1B82A11}" destId="{79C3C254-7983-4C3D-938C-0AECC5E9C2A0}" srcOrd="2" destOrd="0" presId="urn:microsoft.com/office/officeart/2005/8/layout/vList4"/>
    <dgm:cxn modelId="{EF7BBE6A-A9AA-48FF-A8D1-78229EC71A9C}" type="presParOf" srcId="{DC514107-827A-4AD9-BF7D-943C3E9597A9}" destId="{71A86E31-F769-40F2-9980-8E950201E943}" srcOrd="11" destOrd="0" presId="urn:microsoft.com/office/officeart/2005/8/layout/vList4"/>
    <dgm:cxn modelId="{0F106D5E-77CC-4662-BFD8-F04350C558F0}" type="presParOf" srcId="{DC514107-827A-4AD9-BF7D-943C3E9597A9}" destId="{0EB854E6-D60E-4522-89C4-06D98C48B033}" srcOrd="12" destOrd="0" presId="urn:microsoft.com/office/officeart/2005/8/layout/vList4"/>
    <dgm:cxn modelId="{A62DF2D1-F29A-49FA-93FF-A2A631BF29A8}" type="presParOf" srcId="{0EB854E6-D60E-4522-89C4-06D98C48B033}" destId="{CDD34FC0-C950-4BAA-9B71-40DFFA870703}" srcOrd="0" destOrd="0" presId="urn:microsoft.com/office/officeart/2005/8/layout/vList4"/>
    <dgm:cxn modelId="{250EB6E5-1024-4963-9AF8-9AF674503C50}" type="presParOf" srcId="{0EB854E6-D60E-4522-89C4-06D98C48B033}" destId="{7D9A6EDC-17FF-45A9-9DE7-6D9F69D4E963}" srcOrd="1" destOrd="0" presId="urn:microsoft.com/office/officeart/2005/8/layout/vList4"/>
    <dgm:cxn modelId="{450A542F-742A-4B13-8A2C-BCF9F7B44844}" type="presParOf" srcId="{0EB854E6-D60E-4522-89C4-06D98C48B033}" destId="{EF66DD51-9B3A-482A-859D-BB906191F8A7}" srcOrd="2" destOrd="0" presId="urn:microsoft.com/office/officeart/2005/8/layout/vList4"/>
    <dgm:cxn modelId="{FF885D4F-1209-4376-8F76-515500C30683}" type="presParOf" srcId="{DC514107-827A-4AD9-BF7D-943C3E9597A9}" destId="{804D7881-EDFA-4977-BA55-812C73FB7DB4}" srcOrd="13" destOrd="0" presId="urn:microsoft.com/office/officeart/2005/8/layout/vList4"/>
    <dgm:cxn modelId="{8CDE5CBB-C897-4E8D-972E-B30F20B60E96}" type="presParOf" srcId="{DC514107-827A-4AD9-BF7D-943C3E9597A9}" destId="{20C559BE-8033-4198-B437-4FDF44979EAC}" srcOrd="14" destOrd="0" presId="urn:microsoft.com/office/officeart/2005/8/layout/vList4"/>
    <dgm:cxn modelId="{504D4A19-AE71-4A86-B1DB-475A42691454}" type="presParOf" srcId="{20C559BE-8033-4198-B437-4FDF44979EAC}" destId="{632C1B4B-68FA-4864-AA86-D523621AD341}" srcOrd="0" destOrd="0" presId="urn:microsoft.com/office/officeart/2005/8/layout/vList4"/>
    <dgm:cxn modelId="{B085504F-E53F-4908-AB45-0C111A299CCF}" type="presParOf" srcId="{20C559BE-8033-4198-B437-4FDF44979EAC}" destId="{08E19C8B-F13B-4033-8CDC-C002207FCC48}" srcOrd="1" destOrd="0" presId="urn:microsoft.com/office/officeart/2005/8/layout/vList4"/>
    <dgm:cxn modelId="{336D3503-A39A-4AFA-9FF7-313EEFAD8B0E}" type="presParOf" srcId="{20C559BE-8033-4198-B437-4FDF44979EAC}" destId="{B47C7B70-963F-4DAC-B220-5005487B6557}" srcOrd="2" destOrd="0" presId="urn:microsoft.com/office/officeart/2005/8/layout/vList4"/>
    <dgm:cxn modelId="{4162DD0B-6E50-4D3F-B9B5-A5F0080A1552}" type="presParOf" srcId="{DC514107-827A-4AD9-BF7D-943C3E9597A9}" destId="{B164F755-6A61-4541-8302-085255E0314F}" srcOrd="15" destOrd="0" presId="urn:microsoft.com/office/officeart/2005/8/layout/vList4"/>
    <dgm:cxn modelId="{461AB99B-C690-415D-BCD8-94B26AEC7791}" type="presParOf" srcId="{DC514107-827A-4AD9-BF7D-943C3E9597A9}" destId="{B219F9B8-A4C7-443F-BE2E-496888F15CE4}" srcOrd="16" destOrd="0" presId="urn:microsoft.com/office/officeart/2005/8/layout/vList4"/>
    <dgm:cxn modelId="{1C42C192-D22D-49B0-B68E-A605ABC20030}" type="presParOf" srcId="{B219F9B8-A4C7-443F-BE2E-496888F15CE4}" destId="{C6E42D93-4F05-447A-A02E-739FC14283C6}" srcOrd="0" destOrd="0" presId="urn:microsoft.com/office/officeart/2005/8/layout/vList4"/>
    <dgm:cxn modelId="{285041DD-5808-496D-96D4-5C96516B5C66}" type="presParOf" srcId="{B219F9B8-A4C7-443F-BE2E-496888F15CE4}" destId="{9282848C-2044-42BB-A272-9A5D560C8145}" srcOrd="1" destOrd="0" presId="urn:microsoft.com/office/officeart/2005/8/layout/vList4"/>
    <dgm:cxn modelId="{0DF2AC11-828D-41C4-B634-8D5FA44E0AB6}" type="presParOf" srcId="{B219F9B8-A4C7-443F-BE2E-496888F15CE4}" destId="{536B732F-9575-41F5-81F5-4BEF87940A2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BE5DD8-DCEB-4CD7-9AA9-948B0E84CFB7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8030F0-8357-4AEF-BDB4-D8DC72F73884}">
      <dgm:prSet phldrT="[Texte]"/>
      <dgm:spPr/>
      <dgm:t>
        <a:bodyPr/>
        <a:lstStyle/>
        <a:p>
          <a:r>
            <a:rPr lang="fr-FR" dirty="0" err="1" smtClean="0"/>
            <a:t>Core</a:t>
          </a:r>
          <a:endParaRPr lang="en-US" dirty="0"/>
        </a:p>
      </dgm:t>
    </dgm:pt>
    <dgm:pt modelId="{F2FD725E-AD0E-4BDD-A3B9-4C0AFB9524F8}" type="parTrans" cxnId="{8E1B47E2-B081-41F9-B498-F37EA3B7D6E3}">
      <dgm:prSet/>
      <dgm:spPr/>
      <dgm:t>
        <a:bodyPr/>
        <a:lstStyle/>
        <a:p>
          <a:endParaRPr lang="en-US"/>
        </a:p>
      </dgm:t>
    </dgm:pt>
    <dgm:pt modelId="{6961B8C6-12FF-442D-B52B-4639DB4ECE6A}" type="sibTrans" cxnId="{8E1B47E2-B081-41F9-B498-F37EA3B7D6E3}">
      <dgm:prSet/>
      <dgm:spPr/>
      <dgm:t>
        <a:bodyPr/>
        <a:lstStyle/>
        <a:p>
          <a:endParaRPr lang="en-US"/>
        </a:p>
      </dgm:t>
    </dgm:pt>
    <dgm:pt modelId="{A5846D88-2613-4022-BCCD-F93899E931D5}">
      <dgm:prSet phldrT="[Texte]"/>
      <dgm:spPr/>
      <dgm:t>
        <a:bodyPr/>
        <a:lstStyle/>
        <a:p>
          <a:r>
            <a:rPr lang="fr-FR" dirty="0" smtClean="0"/>
            <a:t> </a:t>
          </a:r>
          <a:r>
            <a:rPr lang="fr-FR" dirty="0" err="1" smtClean="0"/>
            <a:t>System’s</a:t>
          </a:r>
          <a:r>
            <a:rPr lang="fr-FR" dirty="0" smtClean="0"/>
            <a:t> </a:t>
          </a:r>
          <a:r>
            <a:rPr lang="fr-FR" dirty="0" err="1" smtClean="0"/>
            <a:t>functions</a:t>
          </a:r>
          <a:endParaRPr lang="en-US" dirty="0"/>
        </a:p>
      </dgm:t>
    </dgm:pt>
    <dgm:pt modelId="{93DE6FC6-1E42-4CA0-BA7B-D7FDDA4D3F92}" type="parTrans" cxnId="{3CCFA54B-C910-4DF6-8B61-1A7A2D8C8CC1}">
      <dgm:prSet/>
      <dgm:spPr/>
      <dgm:t>
        <a:bodyPr/>
        <a:lstStyle/>
        <a:p>
          <a:endParaRPr lang="en-US"/>
        </a:p>
      </dgm:t>
    </dgm:pt>
    <dgm:pt modelId="{7394C1CC-78EB-4D11-911C-F791D2204CC3}" type="sibTrans" cxnId="{3CCFA54B-C910-4DF6-8B61-1A7A2D8C8CC1}">
      <dgm:prSet/>
      <dgm:spPr/>
      <dgm:t>
        <a:bodyPr/>
        <a:lstStyle/>
        <a:p>
          <a:endParaRPr lang="en-US"/>
        </a:p>
      </dgm:t>
    </dgm:pt>
    <dgm:pt modelId="{82EFC1AF-84CA-49BA-934B-B9695EEAC0BF}">
      <dgm:prSet phldrT="[Texte]"/>
      <dgm:spPr/>
      <dgm:t>
        <a:bodyPr/>
        <a:lstStyle/>
        <a:p>
          <a:r>
            <a:rPr lang="fr-FR" dirty="0" err="1" smtClean="0"/>
            <a:t>Matching</a:t>
          </a:r>
          <a:r>
            <a:rPr lang="fr-FR" dirty="0" smtClean="0"/>
            <a:t> Platform</a:t>
          </a:r>
          <a:endParaRPr lang="en-US" dirty="0"/>
        </a:p>
      </dgm:t>
    </dgm:pt>
    <dgm:pt modelId="{19AB0EBE-6DD9-4FF4-8E59-DA01D33A44CF}" type="parTrans" cxnId="{1F42EF3A-63CD-43FE-8976-FD8B0AC9ED22}">
      <dgm:prSet/>
      <dgm:spPr/>
      <dgm:t>
        <a:bodyPr/>
        <a:lstStyle/>
        <a:p>
          <a:endParaRPr lang="en-US"/>
        </a:p>
      </dgm:t>
    </dgm:pt>
    <dgm:pt modelId="{8FCBB180-60E3-4C1F-8BF2-1916223F02D4}" type="sibTrans" cxnId="{1F42EF3A-63CD-43FE-8976-FD8B0AC9ED22}">
      <dgm:prSet/>
      <dgm:spPr/>
      <dgm:t>
        <a:bodyPr/>
        <a:lstStyle/>
        <a:p>
          <a:endParaRPr lang="en-US"/>
        </a:p>
      </dgm:t>
    </dgm:pt>
    <dgm:pt modelId="{B97EDD59-FE45-4980-8C53-4DB95F77BC46}">
      <dgm:prSet phldrT="[Texte]"/>
      <dgm:spPr/>
      <dgm:t>
        <a:bodyPr/>
        <a:lstStyle/>
        <a:p>
          <a:r>
            <a:rPr lang="fr-FR" dirty="0" smtClean="0"/>
            <a:t> One </a:t>
          </a:r>
          <a:r>
            <a:rPr lang="fr-FR" dirty="0" err="1" smtClean="0"/>
            <a:t>kind</a:t>
          </a:r>
          <a:r>
            <a:rPr lang="fr-FR" dirty="0" smtClean="0"/>
            <a:t> of </a:t>
          </a:r>
          <a:r>
            <a:rPr lang="fr-FR" dirty="0" err="1" smtClean="0"/>
            <a:t>dynamic</a:t>
          </a:r>
          <a:r>
            <a:rPr lang="fr-FR" dirty="0" smtClean="0"/>
            <a:t> system + description of agents</a:t>
          </a:r>
          <a:endParaRPr lang="en-US" dirty="0"/>
        </a:p>
      </dgm:t>
    </dgm:pt>
    <dgm:pt modelId="{A5B76FFC-45C8-41B8-B00C-E1CA5CED0EC0}" type="parTrans" cxnId="{1B364162-0E95-4C9B-930E-AA41BE956A5E}">
      <dgm:prSet/>
      <dgm:spPr/>
      <dgm:t>
        <a:bodyPr/>
        <a:lstStyle/>
        <a:p>
          <a:endParaRPr lang="en-US"/>
        </a:p>
      </dgm:t>
    </dgm:pt>
    <dgm:pt modelId="{DB84CAD1-1635-4D76-A281-60236F3B3F25}" type="sibTrans" cxnId="{1B364162-0E95-4C9B-930E-AA41BE956A5E}">
      <dgm:prSet/>
      <dgm:spPr/>
      <dgm:t>
        <a:bodyPr/>
        <a:lstStyle/>
        <a:p>
          <a:endParaRPr lang="en-US"/>
        </a:p>
      </dgm:t>
    </dgm:pt>
    <dgm:pt modelId="{95225A24-E968-4DCF-8410-C1350B4430FF}">
      <dgm:prSet phldrT="[Texte]"/>
      <dgm:spPr/>
      <dgm:t>
        <a:bodyPr/>
        <a:lstStyle/>
        <a:p>
          <a:r>
            <a:rPr lang="fr-FR" dirty="0" err="1" smtClean="0"/>
            <a:t>Execution</a:t>
          </a:r>
          <a:r>
            <a:rPr lang="fr-FR" dirty="0" smtClean="0"/>
            <a:t> of Simulations</a:t>
          </a:r>
          <a:endParaRPr lang="en-US" dirty="0"/>
        </a:p>
      </dgm:t>
    </dgm:pt>
    <dgm:pt modelId="{5C65C752-C834-4A0E-8CE8-E1024B25CA74}" type="parTrans" cxnId="{A26B54C9-6516-41AB-9C7A-D2DDF7D26228}">
      <dgm:prSet/>
      <dgm:spPr/>
      <dgm:t>
        <a:bodyPr/>
        <a:lstStyle/>
        <a:p>
          <a:endParaRPr lang="en-US"/>
        </a:p>
      </dgm:t>
    </dgm:pt>
    <dgm:pt modelId="{4F5E3E66-BD48-49A3-9B87-ED2BF5D5E1B7}" type="sibTrans" cxnId="{A26B54C9-6516-41AB-9C7A-D2DDF7D26228}">
      <dgm:prSet/>
      <dgm:spPr/>
      <dgm:t>
        <a:bodyPr/>
        <a:lstStyle/>
        <a:p>
          <a:endParaRPr lang="en-US"/>
        </a:p>
      </dgm:t>
    </dgm:pt>
    <dgm:pt modelId="{D289EB69-F490-4CCE-A6C5-F2D38B67F662}">
      <dgm:prSet phldrT="[Texte]"/>
      <dgm:spPr/>
      <dgm:t>
        <a:bodyPr/>
        <a:lstStyle/>
        <a:p>
          <a:r>
            <a:rPr lang="fr-FR" dirty="0" smtClean="0"/>
            <a:t> Config.py (</a:t>
          </a:r>
          <a:r>
            <a:rPr lang="fr-FR" dirty="0" err="1" smtClean="0"/>
            <a:t>parameters</a:t>
          </a:r>
          <a:r>
            <a:rPr lang="fr-FR" dirty="0" smtClean="0"/>
            <a:t>)</a:t>
          </a:r>
          <a:endParaRPr lang="en-US" dirty="0"/>
        </a:p>
      </dgm:t>
    </dgm:pt>
    <dgm:pt modelId="{5B3A923F-9BF9-438F-993F-E4B6A6679929}" type="parTrans" cxnId="{0A52FE52-FE5E-4575-93E7-7F441FAB224F}">
      <dgm:prSet/>
      <dgm:spPr/>
      <dgm:t>
        <a:bodyPr/>
        <a:lstStyle/>
        <a:p>
          <a:endParaRPr lang="en-US"/>
        </a:p>
      </dgm:t>
    </dgm:pt>
    <dgm:pt modelId="{C3FC52F4-01D8-4F8B-80C2-D8D8ED7CA6F6}" type="sibTrans" cxnId="{0A52FE52-FE5E-4575-93E7-7F441FAB224F}">
      <dgm:prSet/>
      <dgm:spPr/>
      <dgm:t>
        <a:bodyPr/>
        <a:lstStyle/>
        <a:p>
          <a:endParaRPr lang="en-US"/>
        </a:p>
      </dgm:t>
    </dgm:pt>
    <dgm:pt modelId="{9FEC8BF5-190D-4D82-B304-5D24D8C9082F}">
      <dgm:prSet phldrT="[Texte]"/>
      <dgm:spPr/>
      <dgm:t>
        <a:bodyPr/>
        <a:lstStyle/>
        <a:p>
          <a:r>
            <a:rPr lang="fr-FR" smtClean="0"/>
            <a:t> Execution</a:t>
          </a:r>
          <a:endParaRPr lang="en-US" dirty="0"/>
        </a:p>
      </dgm:t>
    </dgm:pt>
    <dgm:pt modelId="{7BAC3522-ED2C-49B6-9F4D-FC45FE79FBE0}" type="sibTrans" cxnId="{12301F64-B92B-4BD6-8682-01F5486D5D77}">
      <dgm:prSet/>
      <dgm:spPr/>
      <dgm:t>
        <a:bodyPr/>
        <a:lstStyle/>
        <a:p>
          <a:endParaRPr lang="en-US"/>
        </a:p>
      </dgm:t>
    </dgm:pt>
    <dgm:pt modelId="{F78D8213-9169-4BEE-BEC6-04E96C1D5D95}" type="parTrans" cxnId="{12301F64-B92B-4BD6-8682-01F5486D5D77}">
      <dgm:prSet/>
      <dgm:spPr/>
      <dgm:t>
        <a:bodyPr/>
        <a:lstStyle/>
        <a:p>
          <a:endParaRPr lang="en-US"/>
        </a:p>
      </dgm:t>
    </dgm:pt>
    <dgm:pt modelId="{AB51A66F-61CF-41BE-B718-9CC5F51BB126}">
      <dgm:prSet phldrT="[Texte]"/>
      <dgm:spPr/>
      <dgm:t>
        <a:bodyPr/>
        <a:lstStyle/>
        <a:p>
          <a:r>
            <a:rPr lang="fr-FR" dirty="0" smtClean="0"/>
            <a:t> </a:t>
          </a:r>
          <a:r>
            <a:rPr lang="fr-FR" dirty="0" err="1" smtClean="0"/>
            <a:t>Particular</a:t>
          </a:r>
          <a:r>
            <a:rPr lang="fr-FR" dirty="0" smtClean="0"/>
            <a:t> </a:t>
          </a:r>
          <a:r>
            <a:rPr lang="fr-FR" dirty="0" err="1" smtClean="0"/>
            <a:t>functions</a:t>
          </a:r>
          <a:r>
            <a:rPr lang="fr-FR" dirty="0" smtClean="0"/>
            <a:t> to </a:t>
          </a:r>
          <a:r>
            <a:rPr lang="fr-FR" dirty="0" err="1" smtClean="0"/>
            <a:t>prepare</a:t>
          </a:r>
          <a:r>
            <a:rPr lang="fr-FR" dirty="0" smtClean="0"/>
            <a:t> the simulation</a:t>
          </a:r>
          <a:endParaRPr lang="en-US" dirty="0"/>
        </a:p>
      </dgm:t>
    </dgm:pt>
    <dgm:pt modelId="{A871F851-C411-4CD3-8133-48B9022A2EDE}" type="sibTrans" cxnId="{AFE13617-5CC7-4897-8826-F611A6DC4C11}">
      <dgm:prSet/>
      <dgm:spPr/>
      <dgm:t>
        <a:bodyPr/>
        <a:lstStyle/>
        <a:p>
          <a:endParaRPr lang="en-US"/>
        </a:p>
      </dgm:t>
    </dgm:pt>
    <dgm:pt modelId="{B873BFE0-A32C-40E8-85D3-8EACB3C6CA71}" type="parTrans" cxnId="{AFE13617-5CC7-4897-8826-F611A6DC4C11}">
      <dgm:prSet/>
      <dgm:spPr/>
      <dgm:t>
        <a:bodyPr/>
        <a:lstStyle/>
        <a:p>
          <a:endParaRPr lang="en-US"/>
        </a:p>
      </dgm:t>
    </dgm:pt>
    <dgm:pt modelId="{8818666F-F251-43E8-B7C5-3E80DE2B6B22}">
      <dgm:prSet phldrT="[Texte]"/>
      <dgm:spPr/>
      <dgm:t>
        <a:bodyPr/>
        <a:lstStyle/>
        <a:p>
          <a:r>
            <a:rPr lang="fr-FR" dirty="0" smtClean="0"/>
            <a:t> Graphs and display </a:t>
          </a:r>
          <a:r>
            <a:rPr lang="fr-FR" dirty="0" err="1" smtClean="0"/>
            <a:t>tools</a:t>
          </a:r>
          <a:endParaRPr lang="en-US" dirty="0"/>
        </a:p>
      </dgm:t>
    </dgm:pt>
    <dgm:pt modelId="{15328072-7E07-4412-9534-3C1342FE1BB3}" type="sibTrans" cxnId="{5547316C-6001-454F-98FA-3A1F2D570F63}">
      <dgm:prSet/>
      <dgm:spPr/>
      <dgm:t>
        <a:bodyPr/>
        <a:lstStyle/>
        <a:p>
          <a:endParaRPr lang="en-US"/>
        </a:p>
      </dgm:t>
    </dgm:pt>
    <dgm:pt modelId="{56A1FDB1-DA4C-4AFA-BB17-E11A44330F64}" type="parTrans" cxnId="{5547316C-6001-454F-98FA-3A1F2D570F63}">
      <dgm:prSet/>
      <dgm:spPr/>
      <dgm:t>
        <a:bodyPr/>
        <a:lstStyle/>
        <a:p>
          <a:endParaRPr lang="en-US"/>
        </a:p>
      </dgm:t>
    </dgm:pt>
    <dgm:pt modelId="{C19870A7-B134-472E-8FF9-88A3292A9E9D}" type="pres">
      <dgm:prSet presAssocID="{89BE5DD8-DCEB-4CD7-9AA9-948B0E84CFB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D75606A-06F5-4AA4-BA8C-F2776F8FE3FC}" type="pres">
      <dgm:prSet presAssocID="{C38030F0-8357-4AEF-BDB4-D8DC72F73884}" presName="composite" presStyleCnt="0"/>
      <dgm:spPr/>
    </dgm:pt>
    <dgm:pt modelId="{2DDCF3F2-51B0-4924-8D7E-0F69B67C75CF}" type="pres">
      <dgm:prSet presAssocID="{C38030F0-8357-4AEF-BDB4-D8DC72F73884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A86F19-CD8E-422E-A033-118274BA07EE}" type="pres">
      <dgm:prSet presAssocID="{C38030F0-8357-4AEF-BDB4-D8DC72F73884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843375-EFE6-449B-A26E-3C7672DFF8F1}" type="pres">
      <dgm:prSet presAssocID="{6961B8C6-12FF-442D-B52B-4639DB4ECE6A}" presName="sp" presStyleCnt="0"/>
      <dgm:spPr/>
    </dgm:pt>
    <dgm:pt modelId="{7DA26C0D-A24C-4855-A7A7-A3BE4658720B}" type="pres">
      <dgm:prSet presAssocID="{82EFC1AF-84CA-49BA-934B-B9695EEAC0BF}" presName="composite" presStyleCnt="0"/>
      <dgm:spPr/>
    </dgm:pt>
    <dgm:pt modelId="{2262247B-A735-4744-BB8D-85352E24B9A9}" type="pres">
      <dgm:prSet presAssocID="{82EFC1AF-84CA-49BA-934B-B9695EEAC0BF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252A84-80E1-4065-91FA-7A75BFD83DB5}" type="pres">
      <dgm:prSet presAssocID="{82EFC1AF-84CA-49BA-934B-B9695EEAC0BF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D2135D-1970-4CC1-8BE2-2D06792DE9F7}" type="pres">
      <dgm:prSet presAssocID="{8FCBB180-60E3-4C1F-8BF2-1916223F02D4}" presName="sp" presStyleCnt="0"/>
      <dgm:spPr/>
    </dgm:pt>
    <dgm:pt modelId="{0CD55438-4976-4924-ACD9-3B46E8D65850}" type="pres">
      <dgm:prSet presAssocID="{95225A24-E968-4DCF-8410-C1350B4430FF}" presName="composite" presStyleCnt="0"/>
      <dgm:spPr/>
    </dgm:pt>
    <dgm:pt modelId="{8C40B786-0575-4D80-BA87-5E028F2CFFE7}" type="pres">
      <dgm:prSet presAssocID="{95225A24-E968-4DCF-8410-C1350B4430FF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92431E-7EAF-4F3A-8F3B-4418D0C3A984}" type="pres">
      <dgm:prSet presAssocID="{95225A24-E968-4DCF-8410-C1350B4430FF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301F64-B92B-4BD6-8682-01F5486D5D77}" srcId="{95225A24-E968-4DCF-8410-C1350B4430FF}" destId="{9FEC8BF5-190D-4D82-B304-5D24D8C9082F}" srcOrd="1" destOrd="0" parTransId="{F78D8213-9169-4BEE-BEC6-04E96C1D5D95}" sibTransId="{7BAC3522-ED2C-49B6-9F4D-FC45FE79FBE0}"/>
    <dgm:cxn modelId="{5547316C-6001-454F-98FA-3A1F2D570F63}" srcId="{C38030F0-8357-4AEF-BDB4-D8DC72F73884}" destId="{8818666F-F251-43E8-B7C5-3E80DE2B6B22}" srcOrd="1" destOrd="0" parTransId="{56A1FDB1-DA4C-4AFA-BB17-E11A44330F64}" sibTransId="{15328072-7E07-4412-9534-3C1342FE1BB3}"/>
    <dgm:cxn modelId="{8E1B47E2-B081-41F9-B498-F37EA3B7D6E3}" srcId="{89BE5DD8-DCEB-4CD7-9AA9-948B0E84CFB7}" destId="{C38030F0-8357-4AEF-BDB4-D8DC72F73884}" srcOrd="0" destOrd="0" parTransId="{F2FD725E-AD0E-4BDD-A3B9-4C0AFB9524F8}" sibTransId="{6961B8C6-12FF-442D-B52B-4639DB4ECE6A}"/>
    <dgm:cxn modelId="{3CCFA54B-C910-4DF6-8B61-1A7A2D8C8CC1}" srcId="{C38030F0-8357-4AEF-BDB4-D8DC72F73884}" destId="{A5846D88-2613-4022-BCCD-F93899E931D5}" srcOrd="0" destOrd="0" parTransId="{93DE6FC6-1E42-4CA0-BA7B-D7FDDA4D3F92}" sibTransId="{7394C1CC-78EB-4D11-911C-F791D2204CC3}"/>
    <dgm:cxn modelId="{B438D108-3BD5-473E-B836-9EC4A18697B8}" type="presOf" srcId="{C38030F0-8357-4AEF-BDB4-D8DC72F73884}" destId="{2DDCF3F2-51B0-4924-8D7E-0F69B67C75CF}" srcOrd="0" destOrd="0" presId="urn:microsoft.com/office/officeart/2005/8/layout/chevron2"/>
    <dgm:cxn modelId="{3693F5D6-6660-42C9-94F3-437CF1F62960}" type="presOf" srcId="{82EFC1AF-84CA-49BA-934B-B9695EEAC0BF}" destId="{2262247B-A735-4744-BB8D-85352E24B9A9}" srcOrd="0" destOrd="0" presId="urn:microsoft.com/office/officeart/2005/8/layout/chevron2"/>
    <dgm:cxn modelId="{1B364162-0E95-4C9B-930E-AA41BE956A5E}" srcId="{82EFC1AF-84CA-49BA-934B-B9695EEAC0BF}" destId="{B97EDD59-FE45-4980-8C53-4DB95F77BC46}" srcOrd="0" destOrd="0" parTransId="{A5B76FFC-45C8-41B8-B00C-E1CA5CED0EC0}" sibTransId="{DB84CAD1-1635-4D76-A281-60236F3B3F25}"/>
    <dgm:cxn modelId="{86B31848-5757-4A66-A776-FDD2CF69EE6E}" type="presOf" srcId="{9FEC8BF5-190D-4D82-B304-5D24D8C9082F}" destId="{B192431E-7EAF-4F3A-8F3B-4418D0C3A984}" srcOrd="0" destOrd="1" presId="urn:microsoft.com/office/officeart/2005/8/layout/chevron2"/>
    <dgm:cxn modelId="{8B73293B-1792-43DD-AFC3-FFE740DA4F33}" type="presOf" srcId="{8818666F-F251-43E8-B7C5-3E80DE2B6B22}" destId="{51A86F19-CD8E-422E-A033-118274BA07EE}" srcOrd="0" destOrd="1" presId="urn:microsoft.com/office/officeart/2005/8/layout/chevron2"/>
    <dgm:cxn modelId="{AFE13617-5CC7-4897-8826-F611A6DC4C11}" srcId="{82EFC1AF-84CA-49BA-934B-B9695EEAC0BF}" destId="{AB51A66F-61CF-41BE-B718-9CC5F51BB126}" srcOrd="1" destOrd="0" parTransId="{B873BFE0-A32C-40E8-85D3-8EACB3C6CA71}" sibTransId="{A871F851-C411-4CD3-8133-48B9022A2EDE}"/>
    <dgm:cxn modelId="{A6C42D5C-88BE-462C-91E8-F4FDCCF365E6}" type="presOf" srcId="{D289EB69-F490-4CCE-A6C5-F2D38B67F662}" destId="{B192431E-7EAF-4F3A-8F3B-4418D0C3A984}" srcOrd="0" destOrd="0" presId="urn:microsoft.com/office/officeart/2005/8/layout/chevron2"/>
    <dgm:cxn modelId="{0D2EB9DD-B315-4347-BD0B-8BBF25670585}" type="presOf" srcId="{89BE5DD8-DCEB-4CD7-9AA9-948B0E84CFB7}" destId="{C19870A7-B134-472E-8FF9-88A3292A9E9D}" srcOrd="0" destOrd="0" presId="urn:microsoft.com/office/officeart/2005/8/layout/chevron2"/>
    <dgm:cxn modelId="{F40C3BBF-74E5-46D8-BB2C-6FF7942F457F}" type="presOf" srcId="{A5846D88-2613-4022-BCCD-F93899E931D5}" destId="{51A86F19-CD8E-422E-A033-118274BA07EE}" srcOrd="0" destOrd="0" presId="urn:microsoft.com/office/officeart/2005/8/layout/chevron2"/>
    <dgm:cxn modelId="{A26B54C9-6516-41AB-9C7A-D2DDF7D26228}" srcId="{89BE5DD8-DCEB-4CD7-9AA9-948B0E84CFB7}" destId="{95225A24-E968-4DCF-8410-C1350B4430FF}" srcOrd="2" destOrd="0" parTransId="{5C65C752-C834-4A0E-8CE8-E1024B25CA74}" sibTransId="{4F5E3E66-BD48-49A3-9B87-ED2BF5D5E1B7}"/>
    <dgm:cxn modelId="{1F42EF3A-63CD-43FE-8976-FD8B0AC9ED22}" srcId="{89BE5DD8-DCEB-4CD7-9AA9-948B0E84CFB7}" destId="{82EFC1AF-84CA-49BA-934B-B9695EEAC0BF}" srcOrd="1" destOrd="0" parTransId="{19AB0EBE-6DD9-4FF4-8E59-DA01D33A44CF}" sibTransId="{8FCBB180-60E3-4C1F-8BF2-1916223F02D4}"/>
    <dgm:cxn modelId="{88CB5C3C-DD98-4D55-BA8A-9EE9751A0403}" type="presOf" srcId="{B97EDD59-FE45-4980-8C53-4DB95F77BC46}" destId="{FF252A84-80E1-4065-91FA-7A75BFD83DB5}" srcOrd="0" destOrd="0" presId="urn:microsoft.com/office/officeart/2005/8/layout/chevron2"/>
    <dgm:cxn modelId="{DB0EEE39-FCAA-46F9-ADCC-4D4B14F22088}" type="presOf" srcId="{AB51A66F-61CF-41BE-B718-9CC5F51BB126}" destId="{FF252A84-80E1-4065-91FA-7A75BFD83DB5}" srcOrd="0" destOrd="1" presId="urn:microsoft.com/office/officeart/2005/8/layout/chevron2"/>
    <dgm:cxn modelId="{0A52FE52-FE5E-4575-93E7-7F441FAB224F}" srcId="{95225A24-E968-4DCF-8410-C1350B4430FF}" destId="{D289EB69-F490-4CCE-A6C5-F2D38B67F662}" srcOrd="0" destOrd="0" parTransId="{5B3A923F-9BF9-438F-993F-E4B6A6679929}" sibTransId="{C3FC52F4-01D8-4F8B-80C2-D8D8ED7CA6F6}"/>
    <dgm:cxn modelId="{B01632D2-D5F3-4412-9B05-C977619B467C}" type="presOf" srcId="{95225A24-E968-4DCF-8410-C1350B4430FF}" destId="{8C40B786-0575-4D80-BA87-5E028F2CFFE7}" srcOrd="0" destOrd="0" presId="urn:microsoft.com/office/officeart/2005/8/layout/chevron2"/>
    <dgm:cxn modelId="{D09ECE70-F923-444F-9E5B-453926F20EAD}" type="presParOf" srcId="{C19870A7-B134-472E-8FF9-88A3292A9E9D}" destId="{7D75606A-06F5-4AA4-BA8C-F2776F8FE3FC}" srcOrd="0" destOrd="0" presId="urn:microsoft.com/office/officeart/2005/8/layout/chevron2"/>
    <dgm:cxn modelId="{ADE15792-849B-46FA-9654-659527FC4EC0}" type="presParOf" srcId="{7D75606A-06F5-4AA4-BA8C-F2776F8FE3FC}" destId="{2DDCF3F2-51B0-4924-8D7E-0F69B67C75CF}" srcOrd="0" destOrd="0" presId="urn:microsoft.com/office/officeart/2005/8/layout/chevron2"/>
    <dgm:cxn modelId="{964A4394-197A-4BE5-8974-5FC58CBDC8AD}" type="presParOf" srcId="{7D75606A-06F5-4AA4-BA8C-F2776F8FE3FC}" destId="{51A86F19-CD8E-422E-A033-118274BA07EE}" srcOrd="1" destOrd="0" presId="urn:microsoft.com/office/officeart/2005/8/layout/chevron2"/>
    <dgm:cxn modelId="{70D667B2-10CE-498A-A76B-2B9AEF4BBB58}" type="presParOf" srcId="{C19870A7-B134-472E-8FF9-88A3292A9E9D}" destId="{A7843375-EFE6-449B-A26E-3C7672DFF8F1}" srcOrd="1" destOrd="0" presId="urn:microsoft.com/office/officeart/2005/8/layout/chevron2"/>
    <dgm:cxn modelId="{FF477FD1-4D62-4511-BB09-9A8B24E6E32E}" type="presParOf" srcId="{C19870A7-B134-472E-8FF9-88A3292A9E9D}" destId="{7DA26C0D-A24C-4855-A7A7-A3BE4658720B}" srcOrd="2" destOrd="0" presId="urn:microsoft.com/office/officeart/2005/8/layout/chevron2"/>
    <dgm:cxn modelId="{47C96323-8B2A-4BF9-AC3A-7C04042D3A45}" type="presParOf" srcId="{7DA26C0D-A24C-4855-A7A7-A3BE4658720B}" destId="{2262247B-A735-4744-BB8D-85352E24B9A9}" srcOrd="0" destOrd="0" presId="urn:microsoft.com/office/officeart/2005/8/layout/chevron2"/>
    <dgm:cxn modelId="{060F606D-074F-4E27-9677-9F4CF3228C92}" type="presParOf" srcId="{7DA26C0D-A24C-4855-A7A7-A3BE4658720B}" destId="{FF252A84-80E1-4065-91FA-7A75BFD83DB5}" srcOrd="1" destOrd="0" presId="urn:microsoft.com/office/officeart/2005/8/layout/chevron2"/>
    <dgm:cxn modelId="{E242240C-5E82-48FA-B0B9-4E39C00867E0}" type="presParOf" srcId="{C19870A7-B134-472E-8FF9-88A3292A9E9D}" destId="{CFD2135D-1970-4CC1-8BE2-2D06792DE9F7}" srcOrd="3" destOrd="0" presId="urn:microsoft.com/office/officeart/2005/8/layout/chevron2"/>
    <dgm:cxn modelId="{3C160227-E07E-4F65-A875-D4BDD7E73297}" type="presParOf" srcId="{C19870A7-B134-472E-8FF9-88A3292A9E9D}" destId="{0CD55438-4976-4924-ACD9-3B46E8D65850}" srcOrd="4" destOrd="0" presId="urn:microsoft.com/office/officeart/2005/8/layout/chevron2"/>
    <dgm:cxn modelId="{B7AF2B07-69B7-45D4-809E-20A4FB5BE99D}" type="presParOf" srcId="{0CD55438-4976-4924-ACD9-3B46E8D65850}" destId="{8C40B786-0575-4D80-BA87-5E028F2CFFE7}" srcOrd="0" destOrd="0" presId="urn:microsoft.com/office/officeart/2005/8/layout/chevron2"/>
    <dgm:cxn modelId="{F55D051F-06E3-434B-82F4-E650845B2949}" type="presParOf" srcId="{0CD55438-4976-4924-ACD9-3B46E8D65850}" destId="{B192431E-7EAF-4F3A-8F3B-4418D0C3A98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3E16A-872D-4EEB-84CB-C176CE0BD771}">
      <dsp:nvSpPr>
        <dsp:cNvPr id="0" name=""/>
        <dsp:cNvSpPr/>
      </dsp:nvSpPr>
      <dsp:spPr>
        <a:xfrm>
          <a:off x="0" y="0"/>
          <a:ext cx="5067300" cy="3744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1</a:t>
          </a:r>
          <a:endParaRPr lang="en-US" sz="1700" kern="1200" dirty="0"/>
        </a:p>
      </dsp:txBody>
      <dsp:txXfrm>
        <a:off x="1050907" y="0"/>
        <a:ext cx="4016392" cy="374472"/>
      </dsp:txXfrm>
    </dsp:sp>
    <dsp:sp modelId="{6F7E0797-FB98-4106-9898-952ABED70993}">
      <dsp:nvSpPr>
        <dsp:cNvPr id="0" name=""/>
        <dsp:cNvSpPr/>
      </dsp:nvSpPr>
      <dsp:spPr>
        <a:xfrm>
          <a:off x="37447" y="37447"/>
          <a:ext cx="1013460" cy="29957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C270C-35EE-4C1C-806F-F2986D7E3B2A}">
      <dsp:nvSpPr>
        <dsp:cNvPr id="0" name=""/>
        <dsp:cNvSpPr/>
      </dsp:nvSpPr>
      <dsp:spPr>
        <a:xfrm>
          <a:off x="0" y="411919"/>
          <a:ext cx="5067300" cy="3744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2</a:t>
          </a:r>
          <a:endParaRPr lang="en-US" sz="1700" kern="1200" dirty="0"/>
        </a:p>
      </dsp:txBody>
      <dsp:txXfrm>
        <a:off x="1050907" y="411919"/>
        <a:ext cx="4016392" cy="374472"/>
      </dsp:txXfrm>
    </dsp:sp>
    <dsp:sp modelId="{09CD510B-B26C-4F44-8EAF-A3475DB5C1C1}">
      <dsp:nvSpPr>
        <dsp:cNvPr id="0" name=""/>
        <dsp:cNvSpPr/>
      </dsp:nvSpPr>
      <dsp:spPr>
        <a:xfrm>
          <a:off x="37447" y="449366"/>
          <a:ext cx="1013460" cy="29957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E0BB3-E42F-4E84-AB48-1AAD58976074}">
      <dsp:nvSpPr>
        <dsp:cNvPr id="0" name=""/>
        <dsp:cNvSpPr/>
      </dsp:nvSpPr>
      <dsp:spPr>
        <a:xfrm>
          <a:off x="0" y="823838"/>
          <a:ext cx="5067300" cy="3744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3</a:t>
          </a:r>
          <a:endParaRPr lang="en-US" sz="1700" kern="1200" dirty="0"/>
        </a:p>
      </dsp:txBody>
      <dsp:txXfrm>
        <a:off x="1050907" y="823838"/>
        <a:ext cx="4016392" cy="374472"/>
      </dsp:txXfrm>
    </dsp:sp>
    <dsp:sp modelId="{EC382DAD-6860-4169-B68E-D85B05CEC227}">
      <dsp:nvSpPr>
        <dsp:cNvPr id="0" name=""/>
        <dsp:cNvSpPr/>
      </dsp:nvSpPr>
      <dsp:spPr>
        <a:xfrm>
          <a:off x="37447" y="861285"/>
          <a:ext cx="1013460" cy="29957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50BD36-0F8E-41DD-B3F7-A030ADE30695}">
      <dsp:nvSpPr>
        <dsp:cNvPr id="0" name=""/>
        <dsp:cNvSpPr/>
      </dsp:nvSpPr>
      <dsp:spPr>
        <a:xfrm>
          <a:off x="0" y="1235758"/>
          <a:ext cx="5067300" cy="3744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4</a:t>
          </a:r>
          <a:endParaRPr lang="en-US" sz="1700" kern="1200" dirty="0"/>
        </a:p>
      </dsp:txBody>
      <dsp:txXfrm>
        <a:off x="1050907" y="1235758"/>
        <a:ext cx="4016392" cy="374472"/>
      </dsp:txXfrm>
    </dsp:sp>
    <dsp:sp modelId="{7CC5EEDD-AE40-488A-A760-01A307C50CB9}">
      <dsp:nvSpPr>
        <dsp:cNvPr id="0" name=""/>
        <dsp:cNvSpPr/>
      </dsp:nvSpPr>
      <dsp:spPr>
        <a:xfrm>
          <a:off x="37447" y="1273205"/>
          <a:ext cx="1013460" cy="29957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E42D93-4F05-447A-A02E-739FC14283C6}">
      <dsp:nvSpPr>
        <dsp:cNvPr id="0" name=""/>
        <dsp:cNvSpPr/>
      </dsp:nvSpPr>
      <dsp:spPr>
        <a:xfrm>
          <a:off x="0" y="1647677"/>
          <a:ext cx="5067300" cy="3744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…</a:t>
          </a:r>
          <a:endParaRPr lang="en-US" sz="1700" kern="1200" dirty="0"/>
        </a:p>
      </dsp:txBody>
      <dsp:txXfrm>
        <a:off x="1050907" y="1647677"/>
        <a:ext cx="4016392" cy="374472"/>
      </dsp:txXfrm>
    </dsp:sp>
    <dsp:sp modelId="{9282848C-2044-42BB-A272-9A5D560C8145}">
      <dsp:nvSpPr>
        <dsp:cNvPr id="0" name=""/>
        <dsp:cNvSpPr/>
      </dsp:nvSpPr>
      <dsp:spPr>
        <a:xfrm>
          <a:off x="37447" y="1685124"/>
          <a:ext cx="1013460" cy="299577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3E16A-872D-4EEB-84CB-C176CE0BD771}">
      <dsp:nvSpPr>
        <dsp:cNvPr id="0" name=""/>
        <dsp:cNvSpPr/>
      </dsp:nvSpPr>
      <dsp:spPr>
        <a:xfrm>
          <a:off x="0" y="0"/>
          <a:ext cx="5067300" cy="37588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1</a:t>
          </a:r>
          <a:endParaRPr lang="en-US" sz="1700" kern="1200" dirty="0"/>
        </a:p>
      </dsp:txBody>
      <dsp:txXfrm>
        <a:off x="1051048" y="0"/>
        <a:ext cx="4016251" cy="375881"/>
      </dsp:txXfrm>
    </dsp:sp>
    <dsp:sp modelId="{6F7E0797-FB98-4106-9898-952ABED70993}">
      <dsp:nvSpPr>
        <dsp:cNvPr id="0" name=""/>
        <dsp:cNvSpPr/>
      </dsp:nvSpPr>
      <dsp:spPr>
        <a:xfrm>
          <a:off x="37588" y="37588"/>
          <a:ext cx="1013460" cy="30070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C270C-35EE-4C1C-806F-F2986D7E3B2A}">
      <dsp:nvSpPr>
        <dsp:cNvPr id="0" name=""/>
        <dsp:cNvSpPr/>
      </dsp:nvSpPr>
      <dsp:spPr>
        <a:xfrm>
          <a:off x="0" y="413470"/>
          <a:ext cx="5067300" cy="3758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2</a:t>
          </a:r>
          <a:endParaRPr lang="en-US" sz="1700" kern="1200" dirty="0"/>
        </a:p>
      </dsp:txBody>
      <dsp:txXfrm>
        <a:off x="1051048" y="413470"/>
        <a:ext cx="4016251" cy="375881"/>
      </dsp:txXfrm>
    </dsp:sp>
    <dsp:sp modelId="{09CD510B-B26C-4F44-8EAF-A3475DB5C1C1}">
      <dsp:nvSpPr>
        <dsp:cNvPr id="0" name=""/>
        <dsp:cNvSpPr/>
      </dsp:nvSpPr>
      <dsp:spPr>
        <a:xfrm>
          <a:off x="37588" y="451058"/>
          <a:ext cx="1013460" cy="30070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E0BB3-E42F-4E84-AB48-1AAD58976074}">
      <dsp:nvSpPr>
        <dsp:cNvPr id="0" name=""/>
        <dsp:cNvSpPr/>
      </dsp:nvSpPr>
      <dsp:spPr>
        <a:xfrm>
          <a:off x="0" y="826940"/>
          <a:ext cx="5067300" cy="3758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3</a:t>
          </a:r>
          <a:endParaRPr lang="en-US" sz="1700" kern="1200" dirty="0"/>
        </a:p>
      </dsp:txBody>
      <dsp:txXfrm>
        <a:off x="1051048" y="826940"/>
        <a:ext cx="4016251" cy="375881"/>
      </dsp:txXfrm>
    </dsp:sp>
    <dsp:sp modelId="{EC382DAD-6860-4169-B68E-D85B05CEC227}">
      <dsp:nvSpPr>
        <dsp:cNvPr id="0" name=""/>
        <dsp:cNvSpPr/>
      </dsp:nvSpPr>
      <dsp:spPr>
        <a:xfrm>
          <a:off x="37588" y="864528"/>
          <a:ext cx="1013460" cy="30070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E3537-06D9-4409-AEF2-560F73E1C71E}">
      <dsp:nvSpPr>
        <dsp:cNvPr id="0" name=""/>
        <dsp:cNvSpPr/>
      </dsp:nvSpPr>
      <dsp:spPr>
        <a:xfrm>
          <a:off x="0" y="1240410"/>
          <a:ext cx="5067300" cy="375881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3b</a:t>
          </a:r>
          <a:endParaRPr lang="en-US" sz="1700" kern="1200" dirty="0"/>
        </a:p>
      </dsp:txBody>
      <dsp:txXfrm>
        <a:off x="1051048" y="1240410"/>
        <a:ext cx="4016251" cy="375881"/>
      </dsp:txXfrm>
    </dsp:sp>
    <dsp:sp modelId="{4ADD2D81-7699-47BD-8713-4A193F73DECA}">
      <dsp:nvSpPr>
        <dsp:cNvPr id="0" name=""/>
        <dsp:cNvSpPr/>
      </dsp:nvSpPr>
      <dsp:spPr>
        <a:xfrm>
          <a:off x="37588" y="1277998"/>
          <a:ext cx="1013460" cy="30070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50BD36-0F8E-41DD-B3F7-A030ADE30695}">
      <dsp:nvSpPr>
        <dsp:cNvPr id="0" name=""/>
        <dsp:cNvSpPr/>
      </dsp:nvSpPr>
      <dsp:spPr>
        <a:xfrm>
          <a:off x="0" y="1653880"/>
          <a:ext cx="5067300" cy="3758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4</a:t>
          </a:r>
          <a:endParaRPr lang="en-US" sz="1700" kern="1200" dirty="0"/>
        </a:p>
      </dsp:txBody>
      <dsp:txXfrm>
        <a:off x="1051048" y="1653880"/>
        <a:ext cx="4016251" cy="375881"/>
      </dsp:txXfrm>
    </dsp:sp>
    <dsp:sp modelId="{7CC5EEDD-AE40-488A-A760-01A307C50CB9}">
      <dsp:nvSpPr>
        <dsp:cNvPr id="0" name=""/>
        <dsp:cNvSpPr/>
      </dsp:nvSpPr>
      <dsp:spPr>
        <a:xfrm>
          <a:off x="37588" y="1691468"/>
          <a:ext cx="1013460" cy="30070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C1B4B-68FA-4864-AA86-D523621AD341}">
      <dsp:nvSpPr>
        <dsp:cNvPr id="0" name=""/>
        <dsp:cNvSpPr/>
      </dsp:nvSpPr>
      <dsp:spPr>
        <a:xfrm>
          <a:off x="0" y="2067350"/>
          <a:ext cx="5067300" cy="375881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5</a:t>
          </a:r>
          <a:endParaRPr lang="en-US" sz="1700" kern="1200" dirty="0"/>
        </a:p>
      </dsp:txBody>
      <dsp:txXfrm>
        <a:off x="1051048" y="2067350"/>
        <a:ext cx="4016251" cy="375881"/>
      </dsp:txXfrm>
    </dsp:sp>
    <dsp:sp modelId="{08E19C8B-F13B-4033-8CDC-C002207FCC48}">
      <dsp:nvSpPr>
        <dsp:cNvPr id="0" name=""/>
        <dsp:cNvSpPr/>
      </dsp:nvSpPr>
      <dsp:spPr>
        <a:xfrm>
          <a:off x="37588" y="2104938"/>
          <a:ext cx="1013460" cy="30070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E42D93-4F05-447A-A02E-739FC14283C6}">
      <dsp:nvSpPr>
        <dsp:cNvPr id="0" name=""/>
        <dsp:cNvSpPr/>
      </dsp:nvSpPr>
      <dsp:spPr>
        <a:xfrm>
          <a:off x="0" y="2480820"/>
          <a:ext cx="5067300" cy="3758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…</a:t>
          </a:r>
          <a:endParaRPr lang="en-US" sz="1700" kern="1200" dirty="0"/>
        </a:p>
      </dsp:txBody>
      <dsp:txXfrm>
        <a:off x="1051048" y="2480820"/>
        <a:ext cx="4016251" cy="375881"/>
      </dsp:txXfrm>
    </dsp:sp>
    <dsp:sp modelId="{9282848C-2044-42BB-A272-9A5D560C8145}">
      <dsp:nvSpPr>
        <dsp:cNvPr id="0" name=""/>
        <dsp:cNvSpPr/>
      </dsp:nvSpPr>
      <dsp:spPr>
        <a:xfrm>
          <a:off x="37588" y="2518408"/>
          <a:ext cx="1013460" cy="30070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3E16A-872D-4EEB-84CB-C176CE0BD771}">
      <dsp:nvSpPr>
        <dsp:cNvPr id="0" name=""/>
        <dsp:cNvSpPr/>
      </dsp:nvSpPr>
      <dsp:spPr>
        <a:xfrm>
          <a:off x="0" y="0"/>
          <a:ext cx="5067300" cy="375881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1</a:t>
          </a:r>
          <a:endParaRPr lang="en-US" sz="1700" kern="1200" dirty="0"/>
        </a:p>
      </dsp:txBody>
      <dsp:txXfrm>
        <a:off x="1051048" y="0"/>
        <a:ext cx="4016251" cy="375881"/>
      </dsp:txXfrm>
    </dsp:sp>
    <dsp:sp modelId="{6F7E0797-FB98-4106-9898-952ABED70993}">
      <dsp:nvSpPr>
        <dsp:cNvPr id="0" name=""/>
        <dsp:cNvSpPr/>
      </dsp:nvSpPr>
      <dsp:spPr>
        <a:xfrm>
          <a:off x="37588" y="37588"/>
          <a:ext cx="1013460" cy="30070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C270C-35EE-4C1C-806F-F2986D7E3B2A}">
      <dsp:nvSpPr>
        <dsp:cNvPr id="0" name=""/>
        <dsp:cNvSpPr/>
      </dsp:nvSpPr>
      <dsp:spPr>
        <a:xfrm>
          <a:off x="0" y="413470"/>
          <a:ext cx="5067300" cy="37588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2</a:t>
          </a:r>
          <a:endParaRPr lang="en-US" sz="1700" kern="1200" dirty="0"/>
        </a:p>
      </dsp:txBody>
      <dsp:txXfrm>
        <a:off x="1051048" y="413470"/>
        <a:ext cx="4016251" cy="375881"/>
      </dsp:txXfrm>
    </dsp:sp>
    <dsp:sp modelId="{09CD510B-B26C-4F44-8EAF-A3475DB5C1C1}">
      <dsp:nvSpPr>
        <dsp:cNvPr id="0" name=""/>
        <dsp:cNvSpPr/>
      </dsp:nvSpPr>
      <dsp:spPr>
        <a:xfrm>
          <a:off x="37588" y="451058"/>
          <a:ext cx="1013460" cy="30070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E0BB3-E42F-4E84-AB48-1AAD58976074}">
      <dsp:nvSpPr>
        <dsp:cNvPr id="0" name=""/>
        <dsp:cNvSpPr/>
      </dsp:nvSpPr>
      <dsp:spPr>
        <a:xfrm>
          <a:off x="0" y="826940"/>
          <a:ext cx="5067300" cy="3758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3</a:t>
          </a:r>
          <a:endParaRPr lang="en-US" sz="1700" kern="1200" dirty="0"/>
        </a:p>
      </dsp:txBody>
      <dsp:txXfrm>
        <a:off x="1051048" y="826940"/>
        <a:ext cx="4016251" cy="375881"/>
      </dsp:txXfrm>
    </dsp:sp>
    <dsp:sp modelId="{EC382DAD-6860-4169-B68E-D85B05CEC227}">
      <dsp:nvSpPr>
        <dsp:cNvPr id="0" name=""/>
        <dsp:cNvSpPr/>
      </dsp:nvSpPr>
      <dsp:spPr>
        <a:xfrm>
          <a:off x="37588" y="864528"/>
          <a:ext cx="1013460" cy="30070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E3537-06D9-4409-AEF2-560F73E1C71E}">
      <dsp:nvSpPr>
        <dsp:cNvPr id="0" name=""/>
        <dsp:cNvSpPr/>
      </dsp:nvSpPr>
      <dsp:spPr>
        <a:xfrm>
          <a:off x="0" y="1240410"/>
          <a:ext cx="5067300" cy="37588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3b</a:t>
          </a:r>
          <a:endParaRPr lang="en-US" sz="1700" kern="1200" dirty="0"/>
        </a:p>
      </dsp:txBody>
      <dsp:txXfrm>
        <a:off x="1051048" y="1240410"/>
        <a:ext cx="4016251" cy="375881"/>
      </dsp:txXfrm>
    </dsp:sp>
    <dsp:sp modelId="{4ADD2D81-7699-47BD-8713-4A193F73DECA}">
      <dsp:nvSpPr>
        <dsp:cNvPr id="0" name=""/>
        <dsp:cNvSpPr/>
      </dsp:nvSpPr>
      <dsp:spPr>
        <a:xfrm>
          <a:off x="37588" y="1277998"/>
          <a:ext cx="1013460" cy="30070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50BD36-0F8E-41DD-B3F7-A030ADE30695}">
      <dsp:nvSpPr>
        <dsp:cNvPr id="0" name=""/>
        <dsp:cNvSpPr/>
      </dsp:nvSpPr>
      <dsp:spPr>
        <a:xfrm>
          <a:off x="0" y="1653880"/>
          <a:ext cx="5067300" cy="3758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4</a:t>
          </a:r>
          <a:endParaRPr lang="en-US" sz="1700" kern="1200" dirty="0"/>
        </a:p>
      </dsp:txBody>
      <dsp:txXfrm>
        <a:off x="1051048" y="1653880"/>
        <a:ext cx="4016251" cy="375881"/>
      </dsp:txXfrm>
    </dsp:sp>
    <dsp:sp modelId="{7CC5EEDD-AE40-488A-A760-01A307C50CB9}">
      <dsp:nvSpPr>
        <dsp:cNvPr id="0" name=""/>
        <dsp:cNvSpPr/>
      </dsp:nvSpPr>
      <dsp:spPr>
        <a:xfrm>
          <a:off x="37588" y="1691468"/>
          <a:ext cx="1013460" cy="30070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C1B4B-68FA-4864-AA86-D523621AD341}">
      <dsp:nvSpPr>
        <dsp:cNvPr id="0" name=""/>
        <dsp:cNvSpPr/>
      </dsp:nvSpPr>
      <dsp:spPr>
        <a:xfrm>
          <a:off x="0" y="2067350"/>
          <a:ext cx="5067300" cy="375881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5</a:t>
          </a:r>
          <a:endParaRPr lang="en-US" sz="1700" kern="1200" dirty="0"/>
        </a:p>
      </dsp:txBody>
      <dsp:txXfrm>
        <a:off x="1051048" y="2067350"/>
        <a:ext cx="4016251" cy="375881"/>
      </dsp:txXfrm>
    </dsp:sp>
    <dsp:sp modelId="{08E19C8B-F13B-4033-8CDC-C002207FCC48}">
      <dsp:nvSpPr>
        <dsp:cNvPr id="0" name=""/>
        <dsp:cNvSpPr/>
      </dsp:nvSpPr>
      <dsp:spPr>
        <a:xfrm>
          <a:off x="37588" y="2104938"/>
          <a:ext cx="1013460" cy="30070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E42D93-4F05-447A-A02E-739FC14283C6}">
      <dsp:nvSpPr>
        <dsp:cNvPr id="0" name=""/>
        <dsp:cNvSpPr/>
      </dsp:nvSpPr>
      <dsp:spPr>
        <a:xfrm>
          <a:off x="0" y="2480820"/>
          <a:ext cx="5067300" cy="3758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…</a:t>
          </a:r>
          <a:endParaRPr lang="en-US" sz="1700" kern="1200" dirty="0"/>
        </a:p>
      </dsp:txBody>
      <dsp:txXfrm>
        <a:off x="1051048" y="2480820"/>
        <a:ext cx="4016251" cy="375881"/>
      </dsp:txXfrm>
    </dsp:sp>
    <dsp:sp modelId="{9282848C-2044-42BB-A272-9A5D560C8145}">
      <dsp:nvSpPr>
        <dsp:cNvPr id="0" name=""/>
        <dsp:cNvSpPr/>
      </dsp:nvSpPr>
      <dsp:spPr>
        <a:xfrm>
          <a:off x="37588" y="2518408"/>
          <a:ext cx="1013460" cy="30070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3E16A-872D-4EEB-84CB-C176CE0BD771}">
      <dsp:nvSpPr>
        <dsp:cNvPr id="0" name=""/>
        <dsp:cNvSpPr/>
      </dsp:nvSpPr>
      <dsp:spPr>
        <a:xfrm>
          <a:off x="0" y="0"/>
          <a:ext cx="5067300" cy="387485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1</a:t>
          </a:r>
          <a:endParaRPr lang="en-US" sz="1700" kern="1200" dirty="0"/>
        </a:p>
      </dsp:txBody>
      <dsp:txXfrm>
        <a:off x="1052208" y="0"/>
        <a:ext cx="4015091" cy="387485"/>
      </dsp:txXfrm>
    </dsp:sp>
    <dsp:sp modelId="{6F7E0797-FB98-4106-9898-952ABED70993}">
      <dsp:nvSpPr>
        <dsp:cNvPr id="0" name=""/>
        <dsp:cNvSpPr/>
      </dsp:nvSpPr>
      <dsp:spPr>
        <a:xfrm>
          <a:off x="38748" y="38748"/>
          <a:ext cx="1013460" cy="30998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C270C-35EE-4C1C-806F-F2986D7E3B2A}">
      <dsp:nvSpPr>
        <dsp:cNvPr id="0" name=""/>
        <dsp:cNvSpPr/>
      </dsp:nvSpPr>
      <dsp:spPr>
        <a:xfrm>
          <a:off x="0" y="426233"/>
          <a:ext cx="5067300" cy="387485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2</a:t>
          </a:r>
          <a:endParaRPr lang="en-US" sz="1700" kern="1200" dirty="0"/>
        </a:p>
      </dsp:txBody>
      <dsp:txXfrm>
        <a:off x="1052208" y="426233"/>
        <a:ext cx="4015091" cy="387485"/>
      </dsp:txXfrm>
    </dsp:sp>
    <dsp:sp modelId="{09CD510B-B26C-4F44-8EAF-A3475DB5C1C1}">
      <dsp:nvSpPr>
        <dsp:cNvPr id="0" name=""/>
        <dsp:cNvSpPr/>
      </dsp:nvSpPr>
      <dsp:spPr>
        <a:xfrm>
          <a:off x="38748" y="464982"/>
          <a:ext cx="1013460" cy="30998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E0BB3-E42F-4E84-AB48-1AAD58976074}">
      <dsp:nvSpPr>
        <dsp:cNvPr id="0" name=""/>
        <dsp:cNvSpPr/>
      </dsp:nvSpPr>
      <dsp:spPr>
        <a:xfrm>
          <a:off x="0" y="852467"/>
          <a:ext cx="5067300" cy="387485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3</a:t>
          </a:r>
          <a:endParaRPr lang="en-US" sz="1700" kern="1200" dirty="0"/>
        </a:p>
      </dsp:txBody>
      <dsp:txXfrm>
        <a:off x="1052208" y="852467"/>
        <a:ext cx="4015091" cy="387485"/>
      </dsp:txXfrm>
    </dsp:sp>
    <dsp:sp modelId="{EC382DAD-6860-4169-B68E-D85B05CEC227}">
      <dsp:nvSpPr>
        <dsp:cNvPr id="0" name=""/>
        <dsp:cNvSpPr/>
      </dsp:nvSpPr>
      <dsp:spPr>
        <a:xfrm>
          <a:off x="38748" y="891216"/>
          <a:ext cx="1013460" cy="30998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4E3537-06D9-4409-AEF2-560F73E1C71E}">
      <dsp:nvSpPr>
        <dsp:cNvPr id="0" name=""/>
        <dsp:cNvSpPr/>
      </dsp:nvSpPr>
      <dsp:spPr>
        <a:xfrm>
          <a:off x="0" y="1278701"/>
          <a:ext cx="5067300" cy="387485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3b</a:t>
          </a:r>
          <a:endParaRPr lang="en-US" sz="1700" kern="1200" dirty="0"/>
        </a:p>
      </dsp:txBody>
      <dsp:txXfrm>
        <a:off x="1052208" y="1278701"/>
        <a:ext cx="4015091" cy="387485"/>
      </dsp:txXfrm>
    </dsp:sp>
    <dsp:sp modelId="{4ADD2D81-7699-47BD-8713-4A193F73DECA}">
      <dsp:nvSpPr>
        <dsp:cNvPr id="0" name=""/>
        <dsp:cNvSpPr/>
      </dsp:nvSpPr>
      <dsp:spPr>
        <a:xfrm>
          <a:off x="38748" y="1317450"/>
          <a:ext cx="1013460" cy="30998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50BD36-0F8E-41DD-B3F7-A030ADE30695}">
      <dsp:nvSpPr>
        <dsp:cNvPr id="0" name=""/>
        <dsp:cNvSpPr/>
      </dsp:nvSpPr>
      <dsp:spPr>
        <a:xfrm>
          <a:off x="0" y="1704935"/>
          <a:ext cx="5067300" cy="387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4</a:t>
          </a:r>
          <a:endParaRPr lang="en-US" sz="1700" kern="1200" dirty="0"/>
        </a:p>
      </dsp:txBody>
      <dsp:txXfrm>
        <a:off x="1052208" y="1704935"/>
        <a:ext cx="4015091" cy="387485"/>
      </dsp:txXfrm>
    </dsp:sp>
    <dsp:sp modelId="{7CC5EEDD-AE40-488A-A760-01A307C50CB9}">
      <dsp:nvSpPr>
        <dsp:cNvPr id="0" name=""/>
        <dsp:cNvSpPr/>
      </dsp:nvSpPr>
      <dsp:spPr>
        <a:xfrm>
          <a:off x="38748" y="1743684"/>
          <a:ext cx="1013460" cy="30998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6D3474-1D81-45AF-A155-F51E2629C6D5}">
      <dsp:nvSpPr>
        <dsp:cNvPr id="0" name=""/>
        <dsp:cNvSpPr/>
      </dsp:nvSpPr>
      <dsp:spPr>
        <a:xfrm>
          <a:off x="0" y="2131169"/>
          <a:ext cx="5067300" cy="38748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4b</a:t>
          </a:r>
          <a:endParaRPr lang="en-US" sz="1700" kern="1200" dirty="0"/>
        </a:p>
      </dsp:txBody>
      <dsp:txXfrm>
        <a:off x="1052208" y="2131169"/>
        <a:ext cx="4015091" cy="387485"/>
      </dsp:txXfrm>
    </dsp:sp>
    <dsp:sp modelId="{357808D8-467E-4185-9135-785696301FD7}">
      <dsp:nvSpPr>
        <dsp:cNvPr id="0" name=""/>
        <dsp:cNvSpPr/>
      </dsp:nvSpPr>
      <dsp:spPr>
        <a:xfrm>
          <a:off x="38748" y="2169918"/>
          <a:ext cx="1013460" cy="30998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D34FC0-C950-4BAA-9B71-40DFFA870703}">
      <dsp:nvSpPr>
        <dsp:cNvPr id="0" name=""/>
        <dsp:cNvSpPr/>
      </dsp:nvSpPr>
      <dsp:spPr>
        <a:xfrm>
          <a:off x="0" y="2557403"/>
          <a:ext cx="5067300" cy="387485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4t</a:t>
          </a:r>
          <a:endParaRPr lang="en-US" sz="1700" kern="1200" dirty="0"/>
        </a:p>
      </dsp:txBody>
      <dsp:txXfrm>
        <a:off x="1052208" y="2557403"/>
        <a:ext cx="4015091" cy="387485"/>
      </dsp:txXfrm>
    </dsp:sp>
    <dsp:sp modelId="{7D9A6EDC-17FF-45A9-9DE7-6D9F69D4E963}">
      <dsp:nvSpPr>
        <dsp:cNvPr id="0" name=""/>
        <dsp:cNvSpPr/>
      </dsp:nvSpPr>
      <dsp:spPr>
        <a:xfrm>
          <a:off x="38748" y="2596151"/>
          <a:ext cx="1013460" cy="30998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C1B4B-68FA-4864-AA86-D523621AD341}">
      <dsp:nvSpPr>
        <dsp:cNvPr id="0" name=""/>
        <dsp:cNvSpPr/>
      </dsp:nvSpPr>
      <dsp:spPr>
        <a:xfrm>
          <a:off x="0" y="2983637"/>
          <a:ext cx="5067300" cy="387485"/>
        </a:xfrm>
        <a:prstGeom prst="roundRect">
          <a:avLst>
            <a:gd name="adj" fmla="val 10000"/>
          </a:avLst>
        </a:prstGeom>
        <a:solidFill>
          <a:schemeClr val="accent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Event 5</a:t>
          </a:r>
          <a:endParaRPr lang="en-US" sz="1700" kern="1200" dirty="0"/>
        </a:p>
      </dsp:txBody>
      <dsp:txXfrm>
        <a:off x="1052208" y="2983637"/>
        <a:ext cx="4015091" cy="387485"/>
      </dsp:txXfrm>
    </dsp:sp>
    <dsp:sp modelId="{08E19C8B-F13B-4033-8CDC-C002207FCC48}">
      <dsp:nvSpPr>
        <dsp:cNvPr id="0" name=""/>
        <dsp:cNvSpPr/>
      </dsp:nvSpPr>
      <dsp:spPr>
        <a:xfrm>
          <a:off x="38748" y="3022385"/>
          <a:ext cx="1013460" cy="30998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E42D93-4F05-447A-A02E-739FC14283C6}">
      <dsp:nvSpPr>
        <dsp:cNvPr id="0" name=""/>
        <dsp:cNvSpPr/>
      </dsp:nvSpPr>
      <dsp:spPr>
        <a:xfrm>
          <a:off x="0" y="3409871"/>
          <a:ext cx="5067300" cy="3874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…</a:t>
          </a:r>
          <a:endParaRPr lang="en-US" sz="1700" kern="1200" dirty="0"/>
        </a:p>
      </dsp:txBody>
      <dsp:txXfrm>
        <a:off x="1052208" y="3409871"/>
        <a:ext cx="4015091" cy="387485"/>
      </dsp:txXfrm>
    </dsp:sp>
    <dsp:sp modelId="{9282848C-2044-42BB-A272-9A5D560C8145}">
      <dsp:nvSpPr>
        <dsp:cNvPr id="0" name=""/>
        <dsp:cNvSpPr/>
      </dsp:nvSpPr>
      <dsp:spPr>
        <a:xfrm>
          <a:off x="38748" y="3448619"/>
          <a:ext cx="1013460" cy="30998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CF3F2-51B0-4924-8D7E-0F69B67C75CF}">
      <dsp:nvSpPr>
        <dsp:cNvPr id="0" name=""/>
        <dsp:cNvSpPr/>
      </dsp:nvSpPr>
      <dsp:spPr>
        <a:xfrm rot="5400000">
          <a:off x="-220680" y="221150"/>
          <a:ext cx="1471201" cy="10298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Core</a:t>
          </a:r>
          <a:endParaRPr lang="en-US" sz="1500" kern="1200" dirty="0"/>
        </a:p>
      </dsp:txBody>
      <dsp:txXfrm rot="-5400000">
        <a:off x="1" y="515391"/>
        <a:ext cx="1029841" cy="441360"/>
      </dsp:txXfrm>
    </dsp:sp>
    <dsp:sp modelId="{51A86F19-CD8E-422E-A033-118274BA07EE}">
      <dsp:nvSpPr>
        <dsp:cNvPr id="0" name=""/>
        <dsp:cNvSpPr/>
      </dsp:nvSpPr>
      <dsp:spPr>
        <a:xfrm rot="5400000">
          <a:off x="5065980" y="-4035668"/>
          <a:ext cx="956281" cy="90285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700" kern="1200" dirty="0" smtClean="0"/>
            <a:t> </a:t>
          </a:r>
          <a:r>
            <a:rPr lang="fr-FR" sz="2700" kern="1200" dirty="0" err="1" smtClean="0"/>
            <a:t>System’s</a:t>
          </a:r>
          <a:r>
            <a:rPr lang="fr-FR" sz="2700" kern="1200" dirty="0" smtClean="0"/>
            <a:t> </a:t>
          </a:r>
          <a:r>
            <a:rPr lang="fr-FR" sz="2700" kern="1200" dirty="0" err="1" smtClean="0"/>
            <a:t>functions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700" kern="1200" dirty="0" smtClean="0"/>
            <a:t> Graphs and display </a:t>
          </a:r>
          <a:r>
            <a:rPr lang="fr-FR" sz="2700" kern="1200" dirty="0" err="1" smtClean="0"/>
            <a:t>tools</a:t>
          </a:r>
          <a:endParaRPr lang="en-US" sz="2700" kern="1200" dirty="0"/>
        </a:p>
      </dsp:txBody>
      <dsp:txXfrm rot="-5400000">
        <a:off x="1029842" y="47152"/>
        <a:ext cx="8981876" cy="862917"/>
      </dsp:txXfrm>
    </dsp:sp>
    <dsp:sp modelId="{2262247B-A735-4744-BB8D-85352E24B9A9}">
      <dsp:nvSpPr>
        <dsp:cNvPr id="0" name=""/>
        <dsp:cNvSpPr/>
      </dsp:nvSpPr>
      <dsp:spPr>
        <a:xfrm rot="5400000">
          <a:off x="-220680" y="1496441"/>
          <a:ext cx="1471201" cy="10298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Matching</a:t>
          </a:r>
          <a:r>
            <a:rPr lang="fr-FR" sz="1500" kern="1200" dirty="0" smtClean="0"/>
            <a:t> Platform</a:t>
          </a:r>
          <a:endParaRPr lang="en-US" sz="1500" kern="1200" dirty="0"/>
        </a:p>
      </dsp:txBody>
      <dsp:txXfrm rot="-5400000">
        <a:off x="1" y="1790682"/>
        <a:ext cx="1029841" cy="441360"/>
      </dsp:txXfrm>
    </dsp:sp>
    <dsp:sp modelId="{FF252A84-80E1-4065-91FA-7A75BFD83DB5}">
      <dsp:nvSpPr>
        <dsp:cNvPr id="0" name=""/>
        <dsp:cNvSpPr/>
      </dsp:nvSpPr>
      <dsp:spPr>
        <a:xfrm rot="5400000">
          <a:off x="5065980" y="-2760377"/>
          <a:ext cx="956281" cy="90285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700" kern="1200" dirty="0" smtClean="0"/>
            <a:t> One </a:t>
          </a:r>
          <a:r>
            <a:rPr lang="fr-FR" sz="2700" kern="1200" dirty="0" err="1" smtClean="0"/>
            <a:t>kind</a:t>
          </a:r>
          <a:r>
            <a:rPr lang="fr-FR" sz="2700" kern="1200" dirty="0" smtClean="0"/>
            <a:t> of </a:t>
          </a:r>
          <a:r>
            <a:rPr lang="fr-FR" sz="2700" kern="1200" dirty="0" err="1" smtClean="0"/>
            <a:t>dynamic</a:t>
          </a:r>
          <a:r>
            <a:rPr lang="fr-FR" sz="2700" kern="1200" dirty="0" smtClean="0"/>
            <a:t> system + description of agents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700" kern="1200" dirty="0" smtClean="0"/>
            <a:t> </a:t>
          </a:r>
          <a:r>
            <a:rPr lang="fr-FR" sz="2700" kern="1200" dirty="0" err="1" smtClean="0"/>
            <a:t>Particular</a:t>
          </a:r>
          <a:r>
            <a:rPr lang="fr-FR" sz="2700" kern="1200" dirty="0" smtClean="0"/>
            <a:t> </a:t>
          </a:r>
          <a:r>
            <a:rPr lang="fr-FR" sz="2700" kern="1200" dirty="0" err="1" smtClean="0"/>
            <a:t>functions</a:t>
          </a:r>
          <a:r>
            <a:rPr lang="fr-FR" sz="2700" kern="1200" dirty="0" smtClean="0"/>
            <a:t> to </a:t>
          </a:r>
          <a:r>
            <a:rPr lang="fr-FR" sz="2700" kern="1200" dirty="0" err="1" smtClean="0"/>
            <a:t>prepare</a:t>
          </a:r>
          <a:r>
            <a:rPr lang="fr-FR" sz="2700" kern="1200" dirty="0" smtClean="0"/>
            <a:t> the simulation</a:t>
          </a:r>
          <a:endParaRPr lang="en-US" sz="2700" kern="1200" dirty="0"/>
        </a:p>
      </dsp:txBody>
      <dsp:txXfrm rot="-5400000">
        <a:off x="1029842" y="1322443"/>
        <a:ext cx="8981876" cy="862917"/>
      </dsp:txXfrm>
    </dsp:sp>
    <dsp:sp modelId="{8C40B786-0575-4D80-BA87-5E028F2CFFE7}">
      <dsp:nvSpPr>
        <dsp:cNvPr id="0" name=""/>
        <dsp:cNvSpPr/>
      </dsp:nvSpPr>
      <dsp:spPr>
        <a:xfrm rot="5400000">
          <a:off x="-220680" y="2771733"/>
          <a:ext cx="1471201" cy="10298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500" kern="1200" dirty="0" err="1" smtClean="0"/>
            <a:t>Execution</a:t>
          </a:r>
          <a:r>
            <a:rPr lang="fr-FR" sz="1500" kern="1200" dirty="0" smtClean="0"/>
            <a:t> of Simulations</a:t>
          </a:r>
          <a:endParaRPr lang="en-US" sz="1500" kern="1200" dirty="0"/>
        </a:p>
      </dsp:txBody>
      <dsp:txXfrm rot="-5400000">
        <a:off x="1" y="3065974"/>
        <a:ext cx="1029841" cy="441360"/>
      </dsp:txXfrm>
    </dsp:sp>
    <dsp:sp modelId="{B192431E-7EAF-4F3A-8F3B-4418D0C3A984}">
      <dsp:nvSpPr>
        <dsp:cNvPr id="0" name=""/>
        <dsp:cNvSpPr/>
      </dsp:nvSpPr>
      <dsp:spPr>
        <a:xfrm rot="5400000">
          <a:off x="5065980" y="-1485085"/>
          <a:ext cx="956281" cy="90285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700" kern="1200" dirty="0" smtClean="0"/>
            <a:t> Config.py (</a:t>
          </a:r>
          <a:r>
            <a:rPr lang="fr-FR" sz="2700" kern="1200" dirty="0" err="1" smtClean="0"/>
            <a:t>parameters</a:t>
          </a:r>
          <a:r>
            <a:rPr lang="fr-FR" sz="2700" kern="1200" dirty="0" smtClean="0"/>
            <a:t>)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700" kern="1200" smtClean="0"/>
            <a:t> Execution</a:t>
          </a:r>
          <a:endParaRPr lang="en-US" sz="2700" kern="1200" dirty="0"/>
        </a:p>
      </dsp:txBody>
      <dsp:txXfrm rot="-5400000">
        <a:off x="1029842" y="2597735"/>
        <a:ext cx="8981876" cy="862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1646E-B971-4B79-93B5-95B8B05291DC}" type="datetimeFigureOut">
              <a:rPr lang="en-US"/>
              <a:t>5/27/2016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F12EC-5CA4-462A-9F79-32B0505C8491}" type="slidenum">
              <a:rPr lang="en-US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777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F12EC-5CA4-462A-9F79-32B0505C8491}" type="slidenum">
              <a:rPr lang="en-US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792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F12EC-5CA4-462A-9F79-32B0505C8491}" type="slidenum">
              <a:rPr lang="en-US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792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More !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F12EC-5CA4-462A-9F79-32B0505C8491}" type="slidenum">
              <a:rPr lang="en-US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593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MORE SIMULATIONS !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F12EC-5CA4-462A-9F79-32B0505C8491}" type="slidenum">
              <a:rPr lang="en-US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9164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More points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F12EC-5CA4-462A-9F79-32B0505C8491}" type="slidenum">
              <a:rPr lang="en-US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2651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More points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F12EC-5CA4-462A-9F79-32B0505C8491}" type="slidenum">
              <a:rPr lang="en-US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946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0 to 200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F12EC-5CA4-462A-9F79-32B0505C8491}" type="slidenum">
              <a:rPr lang="en-US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671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Change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colors</a:t>
            </a:r>
            <a:endParaRPr lang="fr-FR" baseline="0" dirty="0" smtClean="0"/>
          </a:p>
          <a:p>
            <a:r>
              <a:rPr lang="fr-FR" baseline="0" dirty="0" err="1" smtClean="0"/>
              <a:t>Bigger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F12EC-5CA4-462A-9F79-32B0505C8491}" type="slidenum">
              <a:rPr lang="en-US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2283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See</a:t>
            </a:r>
            <a:r>
              <a:rPr lang="fr-FR" dirty="0" smtClean="0"/>
              <a:t> </a:t>
            </a:r>
            <a:r>
              <a:rPr lang="fr-FR" dirty="0" err="1" smtClean="0"/>
              <a:t>Average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F12EC-5CA4-462A-9F79-32B0505C8491}" type="slidenum">
              <a:rPr lang="en-US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40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dirty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80781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5773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0852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0649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19867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62587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25638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256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0262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8624D31-43A5-475A-80CF-332C9F6DCF35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2721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522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530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62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4.jpeg"/><Relationship Id="rId4" Type="http://schemas.openxmlformats.org/officeDocument/2006/relationships/image" Target="../media/image61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3" b="30053"/>
          <a:stretch>
            <a:fillRect/>
          </a:stretch>
        </p:blipFill>
        <p:spPr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Minimal Transportation Simulation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4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Dynamic</a:t>
            </a:r>
            <a:r>
              <a:rPr lang="fr-FR" dirty="0" smtClean="0"/>
              <a:t> </a:t>
            </a:r>
            <a:r>
              <a:rPr lang="fr-FR" dirty="0"/>
              <a:t>transportation </a:t>
            </a:r>
            <a:r>
              <a:rPr lang="fr-FR" dirty="0" err="1"/>
              <a:t>systems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41020" y="4140493"/>
            <a:ext cx="1309254" cy="5715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Efficiency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18411" y="4140493"/>
            <a:ext cx="1309254" cy="5715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Users</a:t>
            </a:r>
            <a:endParaRPr lang="en-US" dirty="0"/>
          </a:p>
        </p:txBody>
      </p:sp>
      <p:sp>
        <p:nvSpPr>
          <p:cNvPr id="8" name="Flèche courbée vers le haut 7"/>
          <p:cNvSpPr/>
          <p:nvPr/>
        </p:nvSpPr>
        <p:spPr>
          <a:xfrm rot="10800000">
            <a:off x="5495647" y="3199535"/>
            <a:ext cx="2677391" cy="85956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b="1" dirty="0" smtClean="0"/>
          </a:p>
          <a:p>
            <a:r>
              <a:rPr lang="fr-FR" b="1" dirty="0" smtClean="0"/>
              <a:t>The installation and </a:t>
            </a:r>
            <a:r>
              <a:rPr lang="fr-FR" b="1" dirty="0" err="1" smtClean="0"/>
              <a:t>efficiency</a:t>
            </a:r>
            <a:r>
              <a:rPr lang="fr-FR" b="1" dirty="0" smtClean="0"/>
              <a:t> are </a:t>
            </a:r>
            <a:r>
              <a:rPr lang="fr-FR" b="1" dirty="0" err="1" smtClean="0"/>
              <a:t>dynamic</a:t>
            </a:r>
            <a:r>
              <a:rPr lang="fr-FR" b="1" dirty="0" smtClean="0"/>
              <a:t>.</a:t>
            </a:r>
            <a:endParaRPr lang="en-US" b="1" dirty="0"/>
          </a:p>
        </p:txBody>
      </p:sp>
      <p:sp>
        <p:nvSpPr>
          <p:cNvPr id="9" name="Flèche courbée vers le haut 8"/>
          <p:cNvSpPr/>
          <p:nvPr/>
        </p:nvSpPr>
        <p:spPr>
          <a:xfrm>
            <a:off x="5648046" y="4786174"/>
            <a:ext cx="2677391" cy="85956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93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Transportation simulations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137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…</a:t>
            </a:r>
            <a:r>
              <a:rPr lang="fr-FR" dirty="0" err="1" smtClean="0"/>
              <a:t>already</a:t>
            </a:r>
            <a:r>
              <a:rPr lang="fr-FR" dirty="0" smtClean="0"/>
              <a:t> </a:t>
            </a:r>
            <a:r>
              <a:rPr lang="fr-FR" dirty="0" err="1" smtClean="0"/>
              <a:t>exist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But </a:t>
            </a:r>
            <a:r>
              <a:rPr lang="fr-FR" dirty="0" err="1" smtClean="0"/>
              <a:t>designed</a:t>
            </a:r>
            <a:r>
              <a:rPr lang="fr-FR" dirty="0" smtClean="0"/>
              <a:t> for STATIC modes, </a:t>
            </a:r>
            <a:r>
              <a:rPr lang="fr-FR" dirty="0" err="1" smtClean="0"/>
              <a:t>can’t</a:t>
            </a:r>
            <a:r>
              <a:rPr lang="fr-FR" dirty="0" smtClean="0"/>
              <a:t> </a:t>
            </a:r>
            <a:r>
              <a:rPr lang="fr-FR" dirty="0" err="1" smtClean="0"/>
              <a:t>accept</a:t>
            </a:r>
            <a:r>
              <a:rPr lang="fr-FR" dirty="0" smtClean="0"/>
              <a:t> DYNAMIC </a:t>
            </a:r>
            <a:r>
              <a:rPr lang="fr-FR" dirty="0" err="1" smtClean="0"/>
              <a:t>ones</a:t>
            </a:r>
            <a:r>
              <a:rPr lang="fr-FR" dirty="0" smtClean="0"/>
              <a:t>.</a:t>
            </a:r>
            <a:endParaRPr lang="en-US" dirty="0"/>
          </a:p>
        </p:txBody>
      </p:sp>
      <p:pic>
        <p:nvPicPr>
          <p:cNvPr id="6146" name="Picture 2" descr="http://icos.urenio.org/wp-content/uploads/2012/05/matsim_pada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63" b="38253"/>
          <a:stretch/>
        </p:blipFill>
        <p:spPr bwMode="auto">
          <a:xfrm>
            <a:off x="1143000" y="1991590"/>
            <a:ext cx="10024341" cy="345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8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Schelling </a:t>
            </a:r>
            <a:r>
              <a:rPr lang="fr-FR" dirty="0" err="1" smtClean="0"/>
              <a:t>approach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« </a:t>
            </a:r>
            <a:r>
              <a:rPr lang="fr-FR" dirty="0" err="1" smtClean="0"/>
              <a:t>Dynamic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 of </a:t>
            </a:r>
            <a:r>
              <a:rPr lang="fr-FR" dirty="0" err="1" smtClean="0"/>
              <a:t>segregation</a:t>
            </a:r>
            <a:r>
              <a:rPr lang="fr-FR" dirty="0" smtClean="0"/>
              <a:t> », 1971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3070225"/>
            <a:ext cx="35814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1"/>
          <a:stretch/>
        </p:blipFill>
        <p:spPr bwMode="auto">
          <a:xfrm>
            <a:off x="947738" y="3003550"/>
            <a:ext cx="3459162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003550"/>
            <a:ext cx="360997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418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Schelling </a:t>
            </a:r>
            <a:r>
              <a:rPr lang="fr-FR" dirty="0" err="1"/>
              <a:t>approach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Segregation</a:t>
            </a:r>
            <a:r>
              <a:rPr lang="fr-FR" dirty="0"/>
              <a:t> </a:t>
            </a:r>
            <a:r>
              <a:rPr lang="fr-FR" dirty="0" err="1" smtClean="0"/>
              <a:t>is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err="1" smtClean="0"/>
              <a:t>Analysed</a:t>
            </a:r>
            <a:r>
              <a:rPr lang="fr-FR" dirty="0" smtClean="0"/>
              <a:t> at a </a:t>
            </a:r>
            <a:r>
              <a:rPr lang="fr-FR" dirty="0" err="1" smtClean="0"/>
              <a:t>macroscopic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en-US" dirty="0"/>
          </a:p>
          <a:p>
            <a:r>
              <a:rPr lang="fr-FR" dirty="0" err="1" smtClean="0"/>
              <a:t>Dependant</a:t>
            </a:r>
            <a:r>
              <a:rPr lang="fr-FR" dirty="0" smtClean="0"/>
              <a:t> on the network</a:t>
            </a:r>
          </a:p>
          <a:p>
            <a:r>
              <a:rPr lang="fr-FR" dirty="0" err="1" smtClean="0"/>
              <a:t>Dependant</a:t>
            </a:r>
            <a:r>
              <a:rPr lang="fr-FR" dirty="0" smtClean="0"/>
              <a:t> on </a:t>
            </a:r>
            <a:r>
              <a:rPr lang="fr-FR" dirty="0" err="1" smtClean="0"/>
              <a:t>individual</a:t>
            </a:r>
            <a:r>
              <a:rPr lang="fr-FR" dirty="0" smtClean="0"/>
              <a:t> </a:t>
            </a:r>
            <a:r>
              <a:rPr lang="fr-FR" dirty="0" err="1" smtClean="0"/>
              <a:t>behaviors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2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Schelling </a:t>
            </a:r>
            <a:r>
              <a:rPr lang="fr-FR" dirty="0" err="1"/>
              <a:t>approach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Segregation</a:t>
            </a:r>
            <a:r>
              <a:rPr lang="fr-FR" dirty="0"/>
              <a:t> </a:t>
            </a:r>
            <a:r>
              <a:rPr lang="fr-FR" dirty="0" err="1" smtClean="0"/>
              <a:t>is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err="1" smtClean="0"/>
              <a:t>Analysed</a:t>
            </a:r>
            <a:r>
              <a:rPr lang="fr-FR" dirty="0" smtClean="0"/>
              <a:t> at a </a:t>
            </a:r>
            <a:r>
              <a:rPr lang="fr-FR" dirty="0" err="1" smtClean="0"/>
              <a:t>macroscopic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en-US" dirty="0"/>
          </a:p>
          <a:p>
            <a:r>
              <a:rPr lang="fr-FR" dirty="0" err="1" smtClean="0"/>
              <a:t>Dependant</a:t>
            </a:r>
            <a:r>
              <a:rPr lang="fr-FR" dirty="0" smtClean="0"/>
              <a:t> on the network</a:t>
            </a:r>
          </a:p>
          <a:p>
            <a:r>
              <a:rPr lang="fr-FR" dirty="0" err="1" smtClean="0"/>
              <a:t>Dependant</a:t>
            </a:r>
            <a:r>
              <a:rPr lang="fr-FR" dirty="0" smtClean="0"/>
              <a:t> on </a:t>
            </a:r>
            <a:r>
              <a:rPr lang="fr-FR" dirty="0" err="1" smtClean="0"/>
              <a:t>individual</a:t>
            </a:r>
            <a:r>
              <a:rPr lang="fr-FR" dirty="0" smtClean="0"/>
              <a:t> </a:t>
            </a:r>
            <a:r>
              <a:rPr lang="fr-FR" dirty="0" err="1" smtClean="0"/>
              <a:t>behaviors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err="1" smtClean="0"/>
              <a:t>Dynamic</a:t>
            </a:r>
            <a:r>
              <a:rPr lang="fr-FR" dirty="0" smtClean="0"/>
              <a:t> transportation system </a:t>
            </a:r>
            <a:r>
              <a:rPr lang="fr-FR" dirty="0" err="1" smtClean="0"/>
              <a:t>efficiency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 err="1"/>
              <a:t>Analysed</a:t>
            </a:r>
            <a:r>
              <a:rPr lang="fr-FR" dirty="0"/>
              <a:t> at a </a:t>
            </a:r>
            <a:r>
              <a:rPr lang="fr-FR" dirty="0" err="1"/>
              <a:t>macroscopic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en-US" dirty="0"/>
          </a:p>
          <a:p>
            <a:r>
              <a:rPr lang="fr-FR" dirty="0" err="1"/>
              <a:t>Dependant</a:t>
            </a:r>
            <a:r>
              <a:rPr lang="fr-FR" dirty="0"/>
              <a:t> on the network</a:t>
            </a:r>
          </a:p>
          <a:p>
            <a:r>
              <a:rPr lang="fr-FR" dirty="0" err="1"/>
              <a:t>Dependant</a:t>
            </a:r>
            <a:r>
              <a:rPr lang="fr-FR" dirty="0"/>
              <a:t> on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behaviors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5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Our </a:t>
            </a:r>
            <a:r>
              <a:rPr lang="fr-FR" dirty="0" err="1" smtClean="0"/>
              <a:t>approach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27" y="1960211"/>
            <a:ext cx="4940966" cy="3821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15" y="1758444"/>
            <a:ext cx="4208944" cy="422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63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15" y="1758443"/>
            <a:ext cx="4354457" cy="4371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543" y="1960211"/>
            <a:ext cx="4695534" cy="3821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Our </a:t>
            </a:r>
            <a:r>
              <a:rPr lang="fr-FR" dirty="0" err="1" smtClean="0"/>
              <a:t>approach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4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Our simulation</a:t>
            </a:r>
            <a:endParaRPr lang="en-US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329" y="396394"/>
            <a:ext cx="5626225" cy="5555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42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Chosen</a:t>
            </a:r>
            <a:r>
              <a:rPr lang="fr-FR" dirty="0" smtClean="0"/>
              <a:t> transportation system: </a:t>
            </a:r>
            <a:br>
              <a:rPr lang="fr-FR" dirty="0" smtClean="0"/>
            </a:br>
            <a:r>
              <a:rPr lang="fr-FR" dirty="0" err="1" smtClean="0"/>
              <a:t>Dynamic</a:t>
            </a:r>
            <a:r>
              <a:rPr lang="fr-FR" dirty="0" smtClean="0"/>
              <a:t> Ride-Sharing</a:t>
            </a:r>
            <a:endParaRPr lang="en-US" dirty="0"/>
          </a:p>
        </p:txBody>
      </p:sp>
      <p:pic>
        <p:nvPicPr>
          <p:cNvPr id="10244" name="Picture 4" descr="https://www.ridehookups.com/wp-content/uploads/2014/07/ride-sharing-lyf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29" y="1894175"/>
            <a:ext cx="457200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shareable.net/sites/default/files/upload/inline/745/images/sidecar-book-ri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978" y="3860222"/>
            <a:ext cx="2390184" cy="262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abovethecrowd.com/wp-content/uploads/2014/03/New-Logo-Vertical-Dar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654" y="1812780"/>
            <a:ext cx="1626611" cy="162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/>
          <p:cNvCxnSpPr/>
          <p:nvPr/>
        </p:nvCxnSpPr>
        <p:spPr>
          <a:xfrm flipV="1">
            <a:off x="7367155" y="2057400"/>
            <a:ext cx="1122218" cy="1257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8" name="Picture 8" descr="http://s.hswstatic.com/gif/how-to-draw-cars-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1409">
            <a:off x="7605769" y="4339191"/>
            <a:ext cx="741074" cy="35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s://encrypted-tbn0.gstatic.com/images?q=tbn:ANd9GcQI_HVGI4b8Zp_d4HcAi6Wrt5xIhBRNqXz-XdYmsAZeHqBGozKw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85"/>
          <a:stretch/>
        </p:blipFill>
        <p:spPr bwMode="auto">
          <a:xfrm rot="21038923">
            <a:off x="8718926" y="4868418"/>
            <a:ext cx="556579" cy="74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avec flèche 9"/>
          <p:cNvCxnSpPr/>
          <p:nvPr/>
        </p:nvCxnSpPr>
        <p:spPr>
          <a:xfrm flipV="1">
            <a:off x="9445336" y="3704359"/>
            <a:ext cx="1735282" cy="15355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8386445" y="3023755"/>
            <a:ext cx="3386455" cy="13612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43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Chosen</a:t>
            </a:r>
            <a:r>
              <a:rPr lang="fr-FR" dirty="0"/>
              <a:t> transportation system: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« Shanghai </a:t>
            </a:r>
            <a:r>
              <a:rPr lang="fr-FR" dirty="0" err="1" smtClean="0"/>
              <a:t>platform</a:t>
            </a:r>
            <a:r>
              <a:rPr lang="fr-FR" dirty="0" smtClean="0"/>
              <a:t> »</a:t>
            </a:r>
            <a:endParaRPr lang="en-US" dirty="0"/>
          </a:p>
        </p:txBody>
      </p:sp>
      <p:pic>
        <p:nvPicPr>
          <p:cNvPr id="11" name="Picture 8" descr="http://s.hswstatic.com/gif/how-to-draw-cars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8103">
            <a:off x="2936452" y="4598572"/>
            <a:ext cx="1453781" cy="69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s://encrypted-tbn0.gstatic.com/images?q=tbn:ANd9GcQI_HVGI4b8Zp_d4HcAi6Wrt5xIhBRNqXz-XdYmsAZeHqBGozK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85"/>
          <a:stretch/>
        </p:blipFill>
        <p:spPr bwMode="auto">
          <a:xfrm rot="21038923">
            <a:off x="711884" y="3983727"/>
            <a:ext cx="1024174" cy="13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cteur droit avec flèche 3"/>
          <p:cNvCxnSpPr/>
          <p:nvPr/>
        </p:nvCxnSpPr>
        <p:spPr>
          <a:xfrm flipV="1">
            <a:off x="1652155" y="2067793"/>
            <a:ext cx="613063" cy="17664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6" name="Picture 4" descr="https://www.trylumiaphone.com/images/home/phon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4298">
            <a:off x="1823442" y="2640224"/>
            <a:ext cx="498928" cy="62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avec flèche 18"/>
          <p:cNvCxnSpPr/>
          <p:nvPr/>
        </p:nvCxnSpPr>
        <p:spPr>
          <a:xfrm flipV="1">
            <a:off x="3768437" y="2182091"/>
            <a:ext cx="429490" cy="22620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https://www.trylumiaphone.com/images/home/phon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6027">
            <a:off x="3801004" y="3154261"/>
            <a:ext cx="498928" cy="62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eur droit avec flèche 21"/>
          <p:cNvCxnSpPr/>
          <p:nvPr/>
        </p:nvCxnSpPr>
        <p:spPr>
          <a:xfrm>
            <a:off x="4447309" y="2275609"/>
            <a:ext cx="259773" cy="21685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http://corporate.adviserlogic.com/wp-content/uploads/2014/07/lis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4165">
            <a:off x="4442051" y="3173966"/>
            <a:ext cx="371853" cy="37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www.clipartbest.com/cliparts/ecM/AjB/ecMAjBng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276" y="4450926"/>
            <a:ext cx="333231" cy="32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/>
          <p:cNvCxnSpPr/>
          <p:nvPr/>
        </p:nvCxnSpPr>
        <p:spPr>
          <a:xfrm flipV="1">
            <a:off x="5444546" y="2228849"/>
            <a:ext cx="429490" cy="22620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https://www.trylumiaphone.com/images/home/phon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6027">
            <a:off x="5477113" y="3201019"/>
            <a:ext cx="498928" cy="62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cteur droit avec flèche 27"/>
          <p:cNvCxnSpPr/>
          <p:nvPr/>
        </p:nvCxnSpPr>
        <p:spPr>
          <a:xfrm>
            <a:off x="6123418" y="2322367"/>
            <a:ext cx="259773" cy="21685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http://corporate.adviserlogic.com/wp-content/uploads/2014/07/lis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4165">
            <a:off x="6118160" y="3220724"/>
            <a:ext cx="371853" cy="37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utoShape 8" descr="data:image/png;base64,iVBORw0KGgoAAAANSUhEUgAAANEAAADxCAMAAABiSKLrAAAAe1BMVEX///9etiRSsgBbtR5NsABYtBdXtBVVsw78/vri8dry+e75/Pa43aXr9eXZ7c+LyGloujS/4K5svDuq1pOi04m026Ds9ud2wEuBxFvK5bzg8NfC4bKu2JhiuCmUzHaQy3HS6caExV91wEebz4Cl1Ix9w1SJyGVruzjB4bHCMesJAAAIXUlEQVR4nO2d2XriOBBGbQlbxiwBskJDQkKS7vd/wsFhaQKy/xKyVar0nIu56slXQnLtKiXJz2J0xy1Bu4yfenNuGdpk/qbMB7cQ7TEYTpROVZ9bjrYo33Oj0zR/5hakJfovvTytyAbcorTC+kNlX+tJ1ZBblhYofs22n88OPeOWxp/B/eq4njTtrbnl8aW8M+bvelL9xC2QJ4ubvTo4oEbcInmxfjyogwNGsv9T/JmcfD4H5GrucrmyrEf94ZbrWkYbYy6Ws1ULj9yCXcn4XB0cNfeCW7Sr2DrXmXU9ab7hlu0KBlObOjgoOnlqobxN69cj0KEbPSubOjiqBWkO3fizV/P5HLZozC2iE/NZr/647dSCpDivGNqs6RlZyS2mA8MeWo40tTCDGyRMLawV3qKeKLXwhLcoe+EW0oU+YYuUJLWQbOxe6SnmnltIFwZ4i/RvbiGdGDZ5PvszJ0otJCuoF3JRaoGiunNRaiF5hVsky1tIRnCLZHkLSfLSHEGk0rwFgnXNbrhldOMGbpGSlVvAWyRMLeAt0m/cIrqBFZ0wbwFvkajcwpYRDMal1ZChLVJTbhHdWKAtkqYWkk+0RdIqEdAWZcLUQvIBtkhLUwtjtEXqF7eIjjyCuEhL6zibwy2S1nH2G1UipPUt/AJbpLOCW0RHwJFLlbRG1CHYokyaWhjALZKmFm5BGtW8c0voSAnzwtLUwjMoRohTC8hFzV65JXQFlfTEdTkiF9XcckvoCiyMcwvoyhRskVpzS+hIATYo++SW0JUlMq4P3BI6goyrPLUAjKuecAvoygKoBWHVrwQmF6RVv3ByQVavTAWwrbJ6ZSqA5panFsqf5i2g4oo8tYB8blGdtV+8NesFJU4tAJ9bWq9MkgxAbUWetwBaN2V11lb0Qc1VWK9MAh06ed4CKEXI8xYGKJ/1v1rgBiVRhXXWbvn4ad4CUgvivIXin/MWxAUR0FsQpxZ+nLeAgghx3kIJ1ILA3AJQC+IqEbCeJ60SgfqZ5FUiUMpxJa1voUSmSFrfAvJQxbUzwR46cX0LqEFL3nQmdBV5JS39g0yRvOlMoLVE3nQm1Lcg7U4EvP0l7k4EMkXy4jxkisTFeai0olfcEroCoiJ5cR4aUJBJG7dZTJBakNaffgdMkbhrK6g/S2tpDh3qrJV2yTW5R1skLXEPL7+LG5T8hIyrtFAcuT/iNHeJRmjFUHJ1cpLhVXHD7nOPXlx+VHjJlT2JWm6Ucci1o/rkVi/wGtfi1uROMxLQ3S/uwTL3u3nUhvw/jOEECdby1zTd+5s96kGBLjdrnns+OX7jipq0QS4355CP8ePJBFpDHJOAXG7GfqbF07eJuhlxSji8zMZ1hXJ0czbBmXhWUMaRy/8pny8nUvcohTg8zIhlPFN5pywWhXT80YwPFv+nWGZWC0nJFqLpBCyX34ermi+B8EU/4JGowUflzFf1v7KGHxIK88KnhdezphHo0MaiS7vVrxJkHQe+GdQrfl/U+5MGLuj1X9GIevSGEp5OGTL/M3que1HkVKDGrxqGeSEz94MNYT1AIBzmhau5Frc2g2qhMVFNmDceyEUthtYXhqy/cUOkBsO8YC7qtM6gWn/kWicTh3lbxzCEizpvNEAX1Ovvd4K3EMBFRQbogtqIgvIMQa/zhqbFE3rzxSJVjeMM7k9WdP6u1Ai9yWPF2Gs+qLJS0XHnQkkxqBbsbgMeK9x1ibJ8NzQDdIn12KHGkq8VdblFy9xBYZ9hO3Z/CFvUZaJ7qq9fj9VK4glnFZ0FenNN+EGbuPzAYWUl7TTQQwNmsWznSXiCy91pQ/fU58h9CXfmP8PBhxVd1iIoihZI9930w8pK2nWLFuGprmbM8vTPEVzuricL33sfu28hBX4Qp6LLBbVx7E7iNoLL3f3wZ5zHBZxEBRSXu/t0ibe2S81RFRNc7gAVPZqJbxTxcIooLneIjNazr5E9mCTaJxmg6Iqu2mL20SjpiwxSdKU4/43kXxUTQpY7DVQXpzwf2UzlA6DpWTsC5YUJmahmqh8eZ7kP/zIAFHe5kW2UNCd9jcG6S2i+SwNqsaL9u1DdJf5WNiX9JuHeoSxov7A3ARuAcB9FG4QsgA2uzW45EbRH6z3AksK20dHsox+B74USSnKehO50fPD2VxEXebCuwY99epIFXhChb8wPhss4rx1vUvAFERpKfWB5/cs78muA52Vx+MqaB0wt3aTk1FVwzSjwjvxqYWvp7mqTNNurOJQK6jUE6Zex082COK+0DTuJ/Oo6U4LQxbHjfc+si/Cc9/VT/0rFBcGjiDNaj/zYJzr6VzHP4B/d1nLkF8GMJlItlU4Ms3hfW3GF9n8kiqGbpCYLhJntEs/dN6NSaMFf1f3dX4nhSn/SSlCRv+8Kh4wu6je8y0nVYJnqv9GMNGrNX41mMEbR0opYLobaaalSEdFbBIQ7kgSieouAVspvhvFKv4U2UnfkcQdh8Leysb3E7a3A2cOicwa+xy4aU3TEs+uOebqMjYWXBx7lgx5glH0jehLjuECfRvD4PqIKNMy+gR57ssQOHq5Qt0PcY8HquDbwM3HErRbQEOEaMv50Vi1XmaQ41dyea9xVHfVrrpTb7hcLivsJmTvXUFabKA3RX1y7UHQeV0hkwe1KnIAFJbcux07ryI9chUuHml7FrRT20I9d/jtiO3TCknrszIeQZ6Wot61UPNlTBC3u68WUawRQ4j4t6vFgQulcPcbsyl2CtJ1WkWUaIeCSn5lIOnE7bhoUuFYbIUr7lEH99S81i9+Rs9E39iUZLe3JiyMLcxmea5MuBR64Aw9vZ+ohU5OhDDeulnt9nGKlc5W/yFNwFxTrzeRrQavX5Tjm4/YfZvVscMinc8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0" descr="data:image/png;base64,iVBORw0KGgoAAAANSUhEUgAAANEAAADxCAMAAABiSKLrAAAAe1BMVEX///9etiRSsgBbtR5NsABYtBdXtBVVsw78/vri8dry+e75/Pa43aXr9eXZ7c+LyGloujS/4K5svDuq1pOi04m026Ds9ud2wEuBxFvK5bzg8NfC4bKu2JhiuCmUzHaQy3HS6caExV91wEebz4Cl1Ix9w1SJyGVruzjB4bHCMesJAAAIXUlEQVR4nO2d2XriOBBGbQlbxiwBskJDQkKS7vd/wsFhaQKy/xKyVar0nIu56slXQnLtKiXJz2J0xy1Bu4yfenNuGdpk/qbMB7cQ7TEYTpROVZ9bjrYo33Oj0zR/5hakJfovvTytyAbcorTC+kNlX+tJ1ZBblhYofs22n88OPeOWxp/B/eq4njTtrbnl8aW8M+bvelL9xC2QJ4ubvTo4oEbcInmxfjyogwNGsv9T/JmcfD4H5GrucrmyrEf94ZbrWkYbYy6Ws1ULj9yCXcn4XB0cNfeCW7Sr2DrXmXU9ab7hlu0KBlObOjgoOnlqobxN69cj0KEbPSubOjiqBWkO3fizV/P5HLZozC2iE/NZr/647dSCpDivGNqs6RlZyS2mA8MeWo40tTCDGyRMLawV3qKeKLXwhLcoe+EW0oU+YYuUJLWQbOxe6SnmnltIFwZ4i/RvbiGdGDZ5PvszJ0otJCuoF3JRaoGiunNRaiF5hVsky1tIRnCLZHkLSfLSHEGk0rwFgnXNbrhldOMGbpGSlVvAWyRMLeAt0m/cIrqBFZ0wbwFvkajcwpYRDMal1ZChLVJTbhHdWKAtkqYWkk+0RdIqEdAWZcLUQvIBtkhLUwtjtEXqF7eIjjyCuEhL6zibwy2S1nH2G1UipPUt/AJbpLOCW0RHwJFLlbRG1CHYokyaWhjALZKmFm5BGtW8c0voSAnzwtLUwjMoRohTC8hFzV65JXQFlfTEdTkiF9XcckvoCiyMcwvoyhRskVpzS+hIATYo++SW0JUlMq4P3BI6goyrPLUAjKuecAvoygKoBWHVrwQmF6RVv3ByQVavTAWwrbJ6ZSqA5panFsqf5i2g4oo8tYB8blGdtV+8NesFJU4tAJ9bWq9MkgxAbUWetwBaN2V11lb0Qc1VWK9MAh06ed4CKEXI8xYGKJ/1v1rgBiVRhXXWbvn4ad4CUgvivIXin/MWxAUR0FsQpxZ+nLeAgghx3kIJ1ILA3AJQC+IqEbCeJ60SgfqZ5FUiUMpxJa1voUSmSFrfAvJQxbUzwR46cX0LqEFL3nQmdBV5JS39g0yRvOlMoLVE3nQm1Lcg7U4EvP0l7k4EMkXy4jxkisTFeai0olfcEroCoiJ5cR4aUJBJG7dZTJBakNaffgdMkbhrK6g/S2tpDh3qrJV2yTW5R1skLXEPL7+LG5T8hIyrtFAcuT/iNHeJRmjFUHJ1cpLhVXHD7nOPXlx+VHjJlT2JWm6Ucci1o/rkVi/wGtfi1uROMxLQ3S/uwTL3u3nUhvw/jOEECdby1zTd+5s96kGBLjdrnns+OX7jipq0QS4355CP8ePJBFpDHJOAXG7GfqbF07eJuhlxSji8zMZ1hXJ0czbBmXhWUMaRy/8pny8nUvcohTg8zIhlPFN5pywWhXT80YwPFv+nWGZWC0nJFqLpBCyX34ermi+B8EU/4JGowUflzFf1v7KGHxIK88KnhdezphHo0MaiS7vVrxJkHQe+GdQrfl/U+5MGLuj1X9GIevSGEp5OGTL/M3que1HkVKDGrxqGeSEz94MNYT1AIBzmhau5Frc2g2qhMVFNmDceyEUthtYXhqy/cUOkBsO8YC7qtM6gWn/kWicTh3lbxzCEizpvNEAX1Ovvd4K3EMBFRQbogtqIgvIMQa/zhqbFE3rzxSJVjeMM7k9WdP6u1Ai9yWPF2Gs+qLJS0XHnQkkxqBbsbgMeK9x1ibJ8NzQDdIn12KHGkq8VdblFy9xBYZ9hO3Z/CFvUZaJ7qq9fj9VK4glnFZ0FenNN+EGbuPzAYWUl7TTQQwNmsWznSXiCy91pQ/fU58h9CXfmP8PBhxVd1iIoihZI9930w8pK2nWLFuGprmbM8vTPEVzuricL33sfu28hBX4Qp6LLBbVx7E7iNoLL3f3wZ5zHBZxEBRSXu/t0ibe2S81RFRNc7gAVPZqJbxTxcIooLneIjNazr5E9mCTaJxmg6Iqu2mL20SjpiwxSdKU4/43kXxUTQpY7DVQXpzwf2UzlA6DpWTsC5YUJmahmqh8eZ7kP/zIAFHe5kW2UNCd9jcG6S2i+SwNqsaL9u1DdJf5WNiX9JuHeoSxov7A3ARuAcB9FG4QsgA2uzW45EbRH6z3AksK20dHsox+B74USSnKehO50fPD2VxEXebCuwY99epIFXhChb8wPhss4rx1vUvAFERpKfWB5/cs78muA52Vx+MqaB0wt3aTk1FVwzSjwjvxqYWvp7mqTNNurOJQK6jUE6Zex082COK+0DTuJ/Oo6U4LQxbHjfc+si/Cc9/VT/0rFBcGjiDNaj/zYJzr6VzHP4B/d1nLkF8GMJlItlU4Ms3hfW3GF9n8kiqGbpCYLhJntEs/dN6NSaMFf1f3dX4nhSn/SSlCRv+8Kh4wu6je8y0nVYJnqv9GMNGrNX41mMEbR0opYLobaaalSEdFbBIQ7kgSieouAVspvhvFKv4U2UnfkcQdh8Leysb3E7a3A2cOicwa+xy4aU3TEs+uOebqMjYWXBx7lgx5glH0jehLjuECfRvD4PqIKNMy+gR57ssQOHq5Qt0PcY8HquDbwM3HErRbQEOEaMv50Vi1XmaQ41dyea9xVHfVrrpTb7hcLivsJmTvXUFabKA3RX1y7UHQeV0hkwe1KnIAFJbcux07ryI9chUuHml7FrRT20I9d/jtiO3TCknrszIeQZ6Wot61UPNlTBC3u68WUawRQ4j4t6vFgQulcPcbsyl2CtJ1WkWUaIeCSn5lIOnE7bhoUuFYbIUr7lEH99S81i9+Rs9E39iUZLe3JiyMLcxmea5MuBR64Aw9vZ+ohU5OhDDeulnt9nGKlc5W/yFNwFxTrzeRrQavX5Tjm4/YfZvVscMinc8U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2" descr="data:image/png;base64,iVBORw0KGgoAAAANSUhEUgAAANEAAADxCAMAAABiSKLrAAAAe1BMVEX///9etiRSsgBbtR5NsABYtBdXtBVVsw78/vri8dry+e75/Pa43aXr9eXZ7c+LyGloujS/4K5svDuq1pOi04m026Ds9ud2wEuBxFvK5bzg8NfC4bKu2JhiuCmUzHaQy3HS6caExV91wEebz4Cl1Ix9w1SJyGVruzjB4bHCMesJAAAIXUlEQVR4nO2d2XriOBBGbQlbxiwBskJDQkKS7vd/wsFhaQKy/xKyVar0nIu56slXQnLtKiXJz2J0xy1Bu4yfenNuGdpk/qbMB7cQ7TEYTpROVZ9bjrYo33Oj0zR/5hakJfovvTytyAbcorTC+kNlX+tJ1ZBblhYofs22n88OPeOWxp/B/eq4njTtrbnl8aW8M+bvelL9xC2QJ4ubvTo4oEbcInmxfjyogwNGsv9T/JmcfD4H5GrucrmyrEf94ZbrWkYbYy6Ws1ULj9yCXcn4XB0cNfeCW7Sr2DrXmXU9ab7hlu0KBlObOjgoOnlqobxN69cj0KEbPSubOjiqBWkO3fizV/P5HLZozC2iE/NZr/647dSCpDivGNqs6RlZyS2mA8MeWo40tTCDGyRMLawV3qKeKLXwhLcoe+EW0oU+YYuUJLWQbOxe6SnmnltIFwZ4i/RvbiGdGDZ5PvszJ0otJCuoF3JRaoGiunNRaiF5hVsky1tIRnCLZHkLSfLSHEGk0rwFgnXNbrhldOMGbpGSlVvAWyRMLeAt0m/cIrqBFZ0wbwFvkajcwpYRDMal1ZChLVJTbhHdWKAtkqYWkk+0RdIqEdAWZcLUQvIBtkhLUwtjtEXqF7eIjjyCuEhL6zibwy2S1nH2G1UipPUt/AJbpLOCW0RHwJFLlbRG1CHYokyaWhjALZKmFm5BGtW8c0voSAnzwtLUwjMoRohTC8hFzV65JXQFlfTEdTkiF9XcckvoCiyMcwvoyhRskVpzS+hIATYo++SW0JUlMq4P3BI6goyrPLUAjKuecAvoygKoBWHVrwQmF6RVv3ByQVavTAWwrbJ6ZSqA5panFsqf5i2g4oo8tYB8blGdtV+8NesFJU4tAJ9bWq9MkgxAbUWetwBaN2V11lb0Qc1VWK9MAh06ed4CKEXI8xYGKJ/1v1rgBiVRhXXWbvn4ad4CUgvivIXin/MWxAUR0FsQpxZ+nLeAgghx3kIJ1ILA3AJQC+IqEbCeJ60SgfqZ5FUiUMpxJa1voUSmSFrfAvJQxbUzwR46cX0LqEFL3nQmdBV5JS39g0yRvOlMoLVE3nQm1Lcg7U4EvP0l7k4EMkXy4jxkisTFeai0olfcEroCoiJ5cR4aUJBJG7dZTJBakNaffgdMkbhrK6g/S2tpDh3qrJV2yTW5R1skLXEPL7+LG5T8hIyrtFAcuT/iNHeJRmjFUHJ1cpLhVXHD7nOPXlx+VHjJlT2JWm6Ucci1o/rkVi/wGtfi1uROMxLQ3S/uwTL3u3nUhvw/jOEECdby1zTd+5s96kGBLjdrnns+OX7jipq0QS4355CP8ePJBFpDHJOAXG7GfqbF07eJuhlxSji8zMZ1hXJ0czbBmXhWUMaRy/8pny8nUvcohTg8zIhlPFN5pywWhXT80YwPFv+nWGZWC0nJFqLpBCyX34ermi+B8EU/4JGowUflzFf1v7KGHxIK88KnhdezphHo0MaiS7vVrxJkHQe+GdQrfl/U+5MGLuj1X9GIevSGEp5OGTL/M3que1HkVKDGrxqGeSEz94MNYT1AIBzmhau5Frc2g2qhMVFNmDceyEUthtYXhqy/cUOkBsO8YC7qtM6gWn/kWicTh3lbxzCEizpvNEAX1Ovvd4K3EMBFRQbogtqIgvIMQa/zhqbFE3rzxSJVjeMM7k9WdP6u1Ai9yWPF2Gs+qLJS0XHnQkkxqBbsbgMeK9x1ibJ8NzQDdIn12KHGkq8VdblFy9xBYZ9hO3Z/CFvUZaJ7qq9fj9VK4glnFZ0FenNN+EGbuPzAYWUl7TTQQwNmsWznSXiCy91pQ/fU58h9CXfmP8PBhxVd1iIoihZI9930w8pK2nWLFuGprmbM8vTPEVzuricL33sfu28hBX4Qp6LLBbVx7E7iNoLL3f3wZ5zHBZxEBRSXu/t0ibe2S81RFRNc7gAVPZqJbxTxcIooLneIjNazr5E9mCTaJxmg6Iqu2mL20SjpiwxSdKU4/43kXxUTQpY7DVQXpzwf2UzlA6DpWTsC5YUJmahmqh8eZ7kP/zIAFHe5kW2UNCd9jcG6S2i+SwNqsaL9u1DdJf5WNiX9JuHeoSxov7A3ARuAcB9FG4QsgA2uzW45EbRH6z3AksK20dHsox+B74USSnKehO50fPD2VxEXebCuwY99epIFXhChb8wPhss4rx1vUvAFERpKfWB5/cs78muA52Vx+MqaB0wt3aTk1FVwzSjwjvxqYWvp7mqTNNurOJQK6jUE6Zex082COK+0DTuJ/Oo6U4LQxbHjfc+si/Cc9/VT/0rFBcGjiDNaj/zYJzr6VzHP4B/d1nLkF8GMJlItlU4Ms3hfW3GF9n8kiqGbpCYLhJntEs/dN6NSaMFf1f3dX4nhSn/SSlCRv+8Kh4wu6je8y0nVYJnqv9GMNGrNX41mMEbR0opYLobaaalSEdFbBIQ7kgSieouAVspvhvFKv4U2UnfkcQdh8Leysb3E7a3A2cOicwa+xy4aU3TEs+uOebqMjYWXBx7lgx5glH0jehLjuECfRvD4PqIKNMy+gR57ssQOHq5Qt0PcY8HquDbwM3HErRbQEOEaMv50Vi1XmaQ41dyea9xVHfVrrpTb7hcLivsJmTvXUFabKA3RX1y7UHQeV0hkwe1KnIAFJbcux07ryI9chUuHml7FrRT20I9d/jtiO3TCknrszIeQZ6Wot61UPNlTBC3u68WUawRQ4j4t6vFgQulcPcbsyl2CtJ1WkWUaIeCSn5lIOnE7bhoUuFYbIUr7lEH99S81i9+Rs9E39iUZLe3JiyMLcxmea5MuBR64Aw9vZ+ohU5OhDDeulnt9nGKlc5W/yFNwFxTrzeRrQavX5Tjm4/YfZvVscMinc8U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4" descr="data:image/png;base64,iVBORw0KGgoAAAANSUhEUgAAANEAAADxCAMAAABiSKLrAAAAe1BMVEX///9etiRSsgBbtR5NsABYtBdXtBVVsw78/vri8dry+e75/Pa43aXr9eXZ7c+LyGloujS/4K5svDuq1pOi04m026Ds9ud2wEuBxFvK5bzg8NfC4bKu2JhiuCmUzHaQy3HS6caExV91wEebz4Cl1Ix9w1SJyGVruzjB4bHCMesJAAAIXUlEQVR4nO2d2XriOBBGbQlbxiwBskJDQkKS7vd/wsFhaQKy/xKyVar0nIu56slXQnLtKiXJz2J0xy1Bu4yfenNuGdpk/qbMB7cQ7TEYTpROVZ9bjrYo33Oj0zR/5hakJfovvTytyAbcorTC+kNlX+tJ1ZBblhYofs22n88OPeOWxp/B/eq4njTtrbnl8aW8M+bvelL9xC2QJ4ubvTo4oEbcInmxfjyogwNGsv9T/JmcfD4H5GrucrmyrEf94ZbrWkYbYy6Ws1ULj9yCXcn4XB0cNfeCW7Sr2DrXmXU9ab7hlu0KBlObOjgoOnlqobxN69cj0KEbPSubOjiqBWkO3fizV/P5HLZozC2iE/NZr/647dSCpDivGNqs6RlZyS2mA8MeWo40tTCDGyRMLawV3qKeKLXwhLcoe+EW0oU+YYuUJLWQbOxe6SnmnltIFwZ4i/RvbiGdGDZ5PvszJ0otJCuoF3JRaoGiunNRaiF5hVsky1tIRnCLZHkLSfLSHEGk0rwFgnXNbrhldOMGbpGSlVvAWyRMLeAt0m/cIrqBFZ0wbwFvkajcwpYRDMal1ZChLVJTbhHdWKAtkqYWkk+0RdIqEdAWZcLUQvIBtkhLUwtjtEXqF7eIjjyCuEhL6zibwy2S1nH2G1UipPUt/AJbpLOCW0RHwJFLlbRG1CHYokyaWhjALZKmFm5BGtW8c0voSAnzwtLUwjMoRohTC8hFzV65JXQFlfTEdTkiF9XcckvoCiyMcwvoyhRskVpzS+hIATYo++SW0JUlMq4P3BI6goyrPLUAjKuecAvoygKoBWHVrwQmF6RVv3ByQVavTAWwrbJ6ZSqA5panFsqf5i2g4oo8tYB8blGdtV+8NesFJU4tAJ9bWq9MkgxAbUWetwBaN2V11lb0Qc1VWK9MAh06ed4CKEXI8xYGKJ/1v1rgBiVRhXXWbvn4ad4CUgvivIXin/MWxAUR0FsQpxZ+nLeAgghx3kIJ1ILA3AJQC+IqEbCeJ60SgfqZ5FUiUMpxJa1voUSmSFrfAvJQxbUzwR46cX0LqEFL3nQmdBV5JS39g0yRvOlMoLVE3nQm1Lcg7U4EvP0l7k4EMkXy4jxkisTFeai0olfcEroCoiJ5cR4aUJBJG7dZTJBakNaffgdMkbhrK6g/S2tpDh3qrJV2yTW5R1skLXEPL7+LG5T8hIyrtFAcuT/iNHeJRmjFUHJ1cpLhVXHD7nOPXlx+VHjJlT2JWm6Ucci1o/rkVi/wGtfi1uROMxLQ3S/uwTL3u3nUhvw/jOEECdby1zTd+5s96kGBLjdrnns+OX7jipq0QS4355CP8ePJBFpDHJOAXG7GfqbF07eJuhlxSji8zMZ1hXJ0czbBmXhWUMaRy/8pny8nUvcohTg8zIhlPFN5pywWhXT80YwPFv+nWGZWC0nJFqLpBCyX34ermi+B8EU/4JGowUflzFf1v7KGHxIK88KnhdezphHo0MaiS7vVrxJkHQe+GdQrfl/U+5MGLuj1X9GIevSGEp5OGTL/M3que1HkVKDGrxqGeSEz94MNYT1AIBzmhau5Frc2g2qhMVFNmDceyEUthtYXhqy/cUOkBsO8YC7qtM6gWn/kWicTh3lbxzCEizpvNEAX1Ovvd4K3EMBFRQbogtqIgvIMQa/zhqbFE3rzxSJVjeMM7k9WdP6u1Ai9yWPF2Gs+qLJS0XHnQkkxqBbsbgMeK9x1ibJ8NzQDdIn12KHGkq8VdblFy9xBYZ9hO3Z/CFvUZaJ7qq9fj9VK4glnFZ0FenNN+EGbuPzAYWUl7TTQQwNmsWznSXiCy91pQ/fU58h9CXfmP8PBhxVd1iIoihZI9930w8pK2nWLFuGprmbM8vTPEVzuricL33sfu28hBX4Qp6LLBbVx7E7iNoLL3f3wZ5zHBZxEBRSXu/t0ibe2S81RFRNc7gAVPZqJbxTxcIooLneIjNazr5E9mCTaJxmg6Iqu2mL20SjpiwxSdKU4/43kXxUTQpY7DVQXpzwf2UzlA6DpWTsC5YUJmahmqh8eZ7kP/zIAFHe5kW2UNCd9jcG6S2i+SwNqsaL9u1DdJf5WNiX9JuHeoSxov7A3ARuAcB9FG4QsgA2uzW45EbRH6z3AksK20dHsox+B74USSnKehO50fPD2VxEXebCuwY99epIFXhChb8wPhss4rx1vUvAFERpKfWB5/cs78muA52Vx+MqaB0wt3aTk1FVwzSjwjvxqYWvp7mqTNNurOJQK6jUE6Zex082COK+0DTuJ/Oo6U4LQxbHjfc+si/Cc9/VT/0rFBcGjiDNaj/zYJzr6VzHP4B/d1nLkF8GMJlItlU4Ms3hfW3GF9n8kiqGbpCYLhJntEs/dN6NSaMFf1f3dX4nhSn/SSlCRv+8Kh4wu6je8y0nVYJnqv9GMNGrNX41mMEbR0opYLobaaalSEdFbBIQ7kgSieouAVspvhvFKv4U2UnfkcQdh8Leysb3E7a3A2cOicwa+xy4aU3TEs+uOebqMjYWXBx7lgx5glH0jehLjuECfRvD4PqIKNMy+gR57ssQOHq5Qt0PcY8HquDbwM3HErRbQEOEaMv50Vi1XmaQ41dyea9xVHfVrrpTb7hcLivsJmTvXUFabKA3RX1y7UHQeV0hkwe1KnIAFJbcux07ryI9chUuHml7FrRT20I9d/jtiO3TCknrszIeQZ6Wot61UPNlTBC3u68WUawRQ4j4t6vFgQulcPcbsyl2CtJ1WkWUaIeCSn5lIOnE7bhoUuFYbIUr7lEH99S81i9+Rs9E39iUZLe3JiyMLcxmea5MuBR64Aw9vZ+ohU5OhDDeulnt9nGKlc5W/yFNwFxTrzeRrQavX5Tjm4/YfZvVscMinc8U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6" descr="data:image/png;base64,iVBORw0KGgoAAAANSUhEUgAAANEAAADxCAMAAABiSKLrAAAAe1BMVEX///9etiRSsgBbtR5NsABYtBdXtBVVsw78/vri8dry+e75/Pa43aXr9eXZ7c+LyGloujS/4K5svDuq1pOi04m026Ds9ud2wEuBxFvK5bzg8NfC4bKu2JhiuCmUzHaQy3HS6caExV91wEebz4Cl1Ix9w1SJyGVruzjB4bHCMesJAAAIXUlEQVR4nO2d2XriOBBGbQlbxiwBskJDQkKS7vd/wsFhaQKy/xKyVar0nIu56slXQnLtKiXJz2J0xy1Bu4yfenNuGdpk/qbMB7cQ7TEYTpROVZ9bjrYo33Oj0zR/5hakJfovvTytyAbcorTC+kNlX+tJ1ZBblhYofs22n88OPeOWxp/B/eq4njTtrbnl8aW8M+bvelL9xC2QJ4ubvTo4oEbcInmxfjyogwNGsv9T/JmcfD4H5GrucrmyrEf94ZbrWkYbYy6Ws1ULj9yCXcn4XB0cNfeCW7Sr2DrXmXU9ab7hlu0KBlObOjgoOnlqobxN69cj0KEbPSubOjiqBWkO3fizV/P5HLZozC2iE/NZr/647dSCpDivGNqs6RlZyS2mA8MeWo40tTCDGyRMLawV3qKeKLXwhLcoe+EW0oU+YYuUJLWQbOxe6SnmnltIFwZ4i/RvbiGdGDZ5PvszJ0otJCuoF3JRaoGiunNRaiF5hVsky1tIRnCLZHkLSfLSHEGk0rwFgnXNbrhldOMGbpGSlVvAWyRMLeAt0m/cIrqBFZ0wbwFvkajcwpYRDMal1ZChLVJTbhHdWKAtkqYWkk+0RdIqEdAWZcLUQvIBtkhLUwtjtEXqF7eIjjyCuEhL6zibwy2S1nH2G1UipPUt/AJbpLOCW0RHwJFLlbRG1CHYokyaWhjALZKmFm5BGtW8c0voSAnzwtLUwjMoRohTC8hFzV65JXQFlfTEdTkiF9XcckvoCiyMcwvoyhRskVpzS+hIATYo++SW0JUlMq4P3BI6goyrPLUAjKuecAvoygKoBWHVrwQmF6RVv3ByQVavTAWwrbJ6ZSqA5panFsqf5i2g4oo8tYB8blGdtV+8NesFJU4tAJ9bWq9MkgxAbUWetwBaN2V11lb0Qc1VWK9MAh06ed4CKEXI8xYGKJ/1v1rgBiVRhXXWbvn4ad4CUgvivIXin/MWxAUR0FsQpxZ+nLeAgghx3kIJ1ILA3AJQC+IqEbCeJ60SgfqZ5FUiUMpxJa1voUSmSFrfAvJQxbUzwR46cX0LqEFL3nQmdBV5JS39g0yRvOlMoLVE3nQm1Lcg7U4EvP0l7k4EMkXy4jxkisTFeai0olfcEroCoiJ5cR4aUJBJG7dZTJBakNaffgdMkbhrK6g/S2tpDh3qrJV2yTW5R1skLXEPL7+LG5T8hIyrtFAcuT/iNHeJRmjFUHJ1cpLhVXHD7nOPXlx+VHjJlT2JWm6Ucci1o/rkVi/wGtfi1uROMxLQ3S/uwTL3u3nUhvw/jOEECdby1zTd+5s96kGBLjdrnns+OX7jipq0QS4355CP8ePJBFpDHJOAXG7GfqbF07eJuhlxSji8zMZ1hXJ0czbBmXhWUMaRy/8pny8nUvcohTg8zIhlPFN5pywWhXT80YwPFv+nWGZWC0nJFqLpBCyX34ermi+B8EU/4JGowUflzFf1v7KGHxIK88KnhdezphHo0MaiS7vVrxJkHQe+GdQrfl/U+5MGLuj1X9GIevSGEp5OGTL/M3que1HkVKDGrxqGeSEz94MNYT1AIBzmhau5Frc2g2qhMVFNmDceyEUthtYXhqy/cUOkBsO8YC7qtM6gWn/kWicTh3lbxzCEizpvNEAX1Ovvd4K3EMBFRQbogtqIgvIMQa/zhqbFE3rzxSJVjeMM7k9WdP6u1Ai9yWPF2Gs+qLJS0XHnQkkxqBbsbgMeK9x1ibJ8NzQDdIn12KHGkq8VdblFy9xBYZ9hO3Z/CFvUZaJ7qq9fj9VK4glnFZ0FenNN+EGbuPzAYWUl7TTQQwNmsWznSXiCy91pQ/fU58h9CXfmP8PBhxVd1iIoihZI9930w8pK2nWLFuGprmbM8vTPEVzuricL33sfu28hBX4Qp6LLBbVx7E7iNoLL3f3wZ5zHBZxEBRSXu/t0ibe2S81RFRNc7gAVPZqJbxTxcIooLneIjNazr5E9mCTaJxmg6Iqu2mL20SjpiwxSdKU4/43kXxUTQpY7DVQXpzwf2UzlA6DpWTsC5YUJmahmqh8eZ7kP/zIAFHe5kW2UNCd9jcG6S2i+SwNqsaL9u1DdJf5WNiX9JuHeoSxov7A3ARuAcB9FG4QsgA2uzW45EbRH6z3AksK20dHsox+B74USSnKehO50fPD2VxEXebCuwY99epIFXhChb8wPhss4rx1vUvAFERpKfWB5/cs78muA52Vx+MqaB0wt3aTk1FVwzSjwjvxqYWvp7mqTNNurOJQK6jUE6Zex082COK+0DTuJ/Oo6U4LQxbHjfc+si/Cc9/VT/0rFBcGjiDNaj/zYJzr6VzHP4B/d1nLkF8GMJlItlU4Ms3hfW3GF9n8kiqGbpCYLhJntEs/dN6NSaMFf1f3dX4nhSn/SSlCRv+8Kh4wu6je8y0nVYJnqv9GMNGrNX41mMEbR0opYLobaaalSEdFbBIQ7kgSieouAVspvhvFKv4U2UnfkcQdh8Leysb3E7a3A2cOicwa+xy4aU3TEs+uOebqMjYWXBx7lgx5glH0jehLjuECfRvD4PqIKNMy+gR57ssQOHq5Qt0PcY8HquDbwM3HErRbQEOEaMv50Vi1XmaQ41dyea9xVHfVrrpTb7hcLivsJmTvXUFabKA3RX1y7UHQeV0hkwe1KnIAFJbcux07ryI9chUuHml7FrRT20I9d/jtiO3TCknrszIeQZ6Wot61UPNlTBC3u68WUawRQ4j4t6vFgQulcPcbsyl2CtJ1WkWUaIeCSn5lIOnE7bhoUuFYbIUr7lEH99S81i9+Rs9E39iUZLe3JiyMLcxmea5MuBR64Aw9vZ+ohU5OhDDeulnt9nGKlc5W/yFNwFxTrzeRrQavX5Tjm4/YfZvVscMinc8U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8" descr="data:image/png;base64,iVBORw0KGgoAAAANSUhEUgAAANEAAADxCAMAAABiSKLrAAAAe1BMVEX///9etiRSsgBbtR5NsABYtBdXtBVVsw78/vri8dry+e75/Pa43aXr9eXZ7c+LyGloujS/4K5svDuq1pOi04m026Ds9ud2wEuBxFvK5bzg8NfC4bKu2JhiuCmUzHaQy3HS6caExV91wEebz4Cl1Ix9w1SJyGVruzjB4bHCMesJAAAIXUlEQVR4nO2d2XriOBBGbQlbxiwBskJDQkKS7vd/wsFhaQKy/xKyVar0nIu56slXQnLtKiXJz2J0xy1Bu4yfenNuGdpk/qbMB7cQ7TEYTpROVZ9bjrYo33Oj0zR/5hakJfovvTytyAbcorTC+kNlX+tJ1ZBblhYofs22n88OPeOWxp/B/eq4njTtrbnl8aW8M+bvelL9xC2QJ4ubvTo4oEbcInmxfjyogwNGsv9T/JmcfD4H5GrucrmyrEf94ZbrWkYbYy6Ws1ULj9yCXcn4XB0cNfeCW7Sr2DrXmXU9ab7hlu0KBlObOjgoOnlqobxN69cj0KEbPSubOjiqBWkO3fizV/P5HLZozC2iE/NZr/647dSCpDivGNqs6RlZyS2mA8MeWo40tTCDGyRMLawV3qKeKLXwhLcoe+EW0oU+YYuUJLWQbOxe6SnmnltIFwZ4i/RvbiGdGDZ5PvszJ0otJCuoF3JRaoGiunNRaiF5hVsky1tIRnCLZHkLSfLSHEGk0rwFgnXNbrhldOMGbpGSlVvAWyRMLeAt0m/cIrqBFZ0wbwFvkajcwpYRDMal1ZChLVJTbhHdWKAtkqYWkk+0RdIqEdAWZcLUQvIBtkhLUwtjtEXqF7eIjjyCuEhL6zibwy2S1nH2G1UipPUt/AJbpLOCW0RHwJFLlbRG1CHYokyaWhjALZKmFm5BGtW8c0voSAnzwtLUwjMoRohTC8hFzV65JXQFlfTEdTkiF9XcckvoCiyMcwvoyhRskVpzS+hIATYo++SW0JUlMq4P3BI6goyrPLUAjKuecAvoygKoBWHVrwQmF6RVv3ByQVavTAWwrbJ6ZSqA5panFsqf5i2g4oo8tYB8blGdtV+8NesFJU4tAJ9bWq9MkgxAbUWetwBaN2V11lb0Qc1VWK9MAh06ed4CKEXI8xYGKJ/1v1rgBiVRhXXWbvn4ad4CUgvivIXin/MWxAUR0FsQpxZ+nLeAgghx3kIJ1ILA3AJQC+IqEbCeJ60SgfqZ5FUiUMpxJa1voUSmSFrfAvJQxbUzwR46cX0LqEFL3nQmdBV5JS39g0yRvOlMoLVE3nQm1Lcg7U4EvP0l7k4EMkXy4jxkisTFeai0olfcEroCoiJ5cR4aUJBJG7dZTJBakNaffgdMkbhrK6g/S2tpDh3qrJV2yTW5R1skLXEPL7+LG5T8hIyrtFAcuT/iNHeJRmjFUHJ1cpLhVXHD7nOPXlx+VHjJlT2JWm6Ucci1o/rkVi/wGtfi1uROMxLQ3S/uwTL3u3nUhvw/jOEECdby1zTd+5s96kGBLjdrnns+OX7jipq0QS4355CP8ePJBFpDHJOAXG7GfqbF07eJuhlxSji8zMZ1hXJ0czbBmXhWUMaRy/8pny8nUvcohTg8zIhlPFN5pywWhXT80YwPFv+nWGZWC0nJFqLpBCyX34ermi+B8EU/4JGowUflzFf1v7KGHxIK88KnhdezphHo0MaiS7vVrxJkHQe+GdQrfl/U+5MGLuj1X9GIevSGEp5OGTL/M3que1HkVKDGrxqGeSEz94MNYT1AIBzmhau5Frc2g2qhMVFNmDceyEUthtYXhqy/cUOkBsO8YC7qtM6gWn/kWicTh3lbxzCEizpvNEAX1Ovvd4K3EMBFRQbogtqIgvIMQa/zhqbFE3rzxSJVjeMM7k9WdP6u1Ai9yWPF2Gs+qLJS0XHnQkkxqBbsbgMeK9x1ibJ8NzQDdIn12KHGkq8VdblFy9xBYZ9hO3Z/CFvUZaJ7qq9fj9VK4glnFZ0FenNN+EGbuPzAYWUl7TTQQwNmsWznSXiCy91pQ/fU58h9CXfmP8PBhxVd1iIoihZI9930w8pK2nWLFuGprmbM8vTPEVzuricL33sfu28hBX4Qp6LLBbVx7E7iNoLL3f3wZ5zHBZxEBRSXu/t0ibe2S81RFRNc7gAVPZqJbxTxcIooLneIjNazr5E9mCTaJxmg6Iqu2mL20SjpiwxSdKU4/43kXxUTQpY7DVQXpzwf2UzlA6DpWTsC5YUJmahmqh8eZ7kP/zIAFHe5kW2UNCd9jcG6S2i+SwNqsaL9u1DdJf5WNiX9JuHeoSxov7A3ARuAcB9FG4QsgA2uzW45EbRH6z3AksK20dHsox+B74USSnKehO50fPD2VxEXebCuwY99epIFXhChb8wPhss4rx1vUvAFERpKfWB5/cs78muA52Vx+MqaB0wt3aTk1FVwzSjwjvxqYWvp7mqTNNurOJQK6jUE6Zex082COK+0DTuJ/Oo6U4LQxbHjfc+si/Cc9/VT/0rFBcGjiDNaj/zYJzr6VzHP4B/d1nLkF8GMJlItlU4Ms3hfW3GF9n8kiqGbpCYLhJntEs/dN6NSaMFf1f3dX4nhSn/SSlCRv+8Kh4wu6je8y0nVYJnqv9GMNGrNX41mMEbR0opYLobaaalSEdFbBIQ7kgSieouAVspvhvFKv4U2UnfkcQdh8Leysb3E7a3A2cOicwa+xy4aU3TEs+uOebqMjYWXBx7lgx5glH0jehLjuECfRvD4PqIKNMy+gR57ssQOHq5Qt0PcY8HquDbwM3HErRbQEOEaMv50Vi1XmaQ41dyea9xVHfVrrpTb7hcLivsJmTvXUFabKA3RX1y7UHQeV0hkwe1KnIAFJbcux07ryI9chUuHml7FrRT20I9d/jtiO3TCknrszIeQZ6Wot61UPNlTBC3u68WUawRQ4j4t6vFgQulcPcbsyl2CtJ1WkWUaIeCSn5lIOnE7bhoUuFYbIUr7lEH99S81i9+Rs9E39iUZLe3JiyMLcxmea5MuBR64Aw9vZ+ohU5OhDDeulnt9nGKlc5W/yFNwFxTrzeRrQavX5Tjm4/YfZvVscMinc8U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32" name="Picture 20" descr="https://openclipart.org/image/2400px/svg_to_png/167549/Kliponious-green-tic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389" y="4429586"/>
            <a:ext cx="356684" cy="40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lèche droite 23"/>
          <p:cNvSpPr/>
          <p:nvPr/>
        </p:nvSpPr>
        <p:spPr>
          <a:xfrm>
            <a:off x="915411" y="4973321"/>
            <a:ext cx="9891133" cy="824806"/>
          </a:xfrm>
          <a:prstGeom prst="rightArrow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                                                                                                                                                                            </a:t>
            </a:r>
            <a:r>
              <a:rPr lang="fr-FR" dirty="0" smtClean="0">
                <a:solidFill>
                  <a:schemeClr val="tx1"/>
                </a:solidFill>
              </a:rPr>
              <a:t>Time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 descr="Car-hailing platforms deal with tightened rules in Shanghai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12" b="11217"/>
          <a:stretch/>
        </p:blipFill>
        <p:spPr bwMode="auto">
          <a:xfrm>
            <a:off x="8674100" y="1734475"/>
            <a:ext cx="2527300" cy="170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22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Minimal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Transportation </a:t>
            </a:r>
            <a:r>
              <a:rPr lang="fr-FR" dirty="0"/>
              <a:t>Simulation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Alexis Pibrac</a:t>
            </a:r>
          </a:p>
          <a:p>
            <a:r>
              <a:rPr lang="fr-FR" dirty="0" err="1" smtClean="0"/>
              <a:t>Internship</a:t>
            </a:r>
            <a:r>
              <a:rPr lang="fr-FR" dirty="0" smtClean="0"/>
              <a:t> </a:t>
            </a:r>
            <a:r>
              <a:rPr lang="fr-FR" dirty="0" err="1" smtClean="0"/>
              <a:t>Feb</a:t>
            </a:r>
            <a:r>
              <a:rPr lang="fr-FR" dirty="0" smtClean="0"/>
              <a:t>-May 2016</a:t>
            </a:r>
            <a:endParaRPr lang="en-US" dirty="0"/>
          </a:p>
        </p:txBody>
      </p:sp>
      <p:pic>
        <p:nvPicPr>
          <p:cNvPr id="1034" name="Picture 10" descr="https://upload.wikimedia.org/wikipedia/en/thumb/4/4f/%C3%89cole_Polytechnique_de_Montr%C3%A9al_Logo.svg/1004px-%C3%89cole_Polytechnique_de_Montr%C3%A9al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9059" y="342840"/>
            <a:ext cx="1192161" cy="121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en/d/da/Sjtu-logo-standard-r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544" y="372797"/>
            <a:ext cx="1185953" cy="118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21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800" dirty="0" err="1" smtClean="0"/>
              <a:t>Presentation</a:t>
            </a:r>
            <a:r>
              <a:rPr lang="fr-FR" sz="2800" dirty="0" smtClean="0"/>
              <a:t> of the </a:t>
            </a:r>
            <a:r>
              <a:rPr lang="fr-FR" sz="2800" dirty="0" err="1" smtClean="0"/>
              <a:t>study</a:t>
            </a:r>
            <a:endParaRPr lang="fr-FR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4400" dirty="0" smtClean="0"/>
              <a:t>The simulation</a:t>
            </a:r>
            <a:r>
              <a:rPr lang="en-US" sz="4400" dirty="0" smtClean="0"/>
              <a:t> tool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800" dirty="0" err="1" smtClean="0"/>
              <a:t>Some</a:t>
            </a:r>
            <a:r>
              <a:rPr lang="fr-FR" sz="2800" dirty="0" smtClean="0"/>
              <a:t> </a:t>
            </a:r>
            <a:r>
              <a:rPr lang="fr-FR" sz="2800" dirty="0" err="1" smtClean="0"/>
              <a:t>results</a:t>
            </a:r>
            <a:endParaRPr lang="fr-FR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800" dirty="0" err="1" smtClean="0"/>
              <a:t>What’s</a:t>
            </a:r>
            <a:r>
              <a:rPr lang="fr-FR" sz="2800" dirty="0" smtClean="0"/>
              <a:t> </a:t>
            </a:r>
            <a:r>
              <a:rPr lang="fr-FR" sz="2800" dirty="0" err="1" smtClean="0"/>
              <a:t>next</a:t>
            </a:r>
            <a:endParaRPr lang="fr-FR" sz="2800" dirty="0" smtClean="0"/>
          </a:p>
        </p:txBody>
      </p:sp>
    </p:spTree>
    <p:extLst>
      <p:ext uri="{BB962C8B-B14F-4D97-AF65-F5344CB8AC3E}">
        <p14:creationId xmlns:p14="http://schemas.microsoft.com/office/powerpoint/2010/main" val="265032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tool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 In Python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 Agent </a:t>
            </a:r>
            <a:r>
              <a:rPr lang="fr-FR" dirty="0" err="1" smtClean="0"/>
              <a:t>based</a:t>
            </a:r>
            <a:endParaRPr lang="fr-F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err="1" smtClean="0"/>
              <a:t>Discrete</a:t>
            </a:r>
            <a:r>
              <a:rPr lang="fr-FR" dirty="0" smtClean="0"/>
              <a:t> </a:t>
            </a:r>
            <a:r>
              <a:rPr lang="fr-FR" dirty="0" err="1" smtClean="0"/>
              <a:t>event</a:t>
            </a:r>
            <a:r>
              <a:rPr lang="fr-FR" dirty="0" smtClean="0"/>
              <a:t>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5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tool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 In Python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 Agent </a:t>
            </a:r>
            <a:r>
              <a:rPr lang="fr-FR" dirty="0" err="1" smtClean="0"/>
              <a:t>based</a:t>
            </a:r>
            <a:endParaRPr lang="fr-F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err="1" smtClean="0"/>
              <a:t>Discrete</a:t>
            </a:r>
            <a:r>
              <a:rPr lang="fr-FR" dirty="0" smtClean="0"/>
              <a:t> </a:t>
            </a:r>
            <a:r>
              <a:rPr lang="fr-FR" dirty="0" err="1" smtClean="0"/>
              <a:t>event</a:t>
            </a:r>
            <a:r>
              <a:rPr lang="fr-FR" dirty="0" smtClean="0"/>
              <a:t> simulation</a:t>
            </a:r>
            <a:endParaRPr lang="en-US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368858264"/>
              </p:ext>
            </p:extLst>
          </p:nvPr>
        </p:nvGraphicFramePr>
        <p:xfrm>
          <a:off x="5410200" y="2167467"/>
          <a:ext cx="5067300" cy="2023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751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tool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 In Python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 Agent </a:t>
            </a:r>
            <a:r>
              <a:rPr lang="fr-FR" dirty="0" err="1" smtClean="0"/>
              <a:t>based</a:t>
            </a:r>
            <a:endParaRPr lang="fr-F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err="1" smtClean="0"/>
              <a:t>Discrete</a:t>
            </a:r>
            <a:r>
              <a:rPr lang="fr-FR" dirty="0" smtClean="0"/>
              <a:t> </a:t>
            </a:r>
            <a:r>
              <a:rPr lang="fr-FR" dirty="0" err="1" smtClean="0"/>
              <a:t>event</a:t>
            </a:r>
            <a:r>
              <a:rPr lang="fr-FR" dirty="0" smtClean="0"/>
              <a:t> simulation</a:t>
            </a:r>
            <a:endParaRPr lang="en-US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54053083"/>
              </p:ext>
            </p:extLst>
          </p:nvPr>
        </p:nvGraphicFramePr>
        <p:xfrm>
          <a:off x="5410200" y="2167467"/>
          <a:ext cx="5067300" cy="2861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èche courbée vers la droite 4"/>
          <p:cNvSpPr/>
          <p:nvPr/>
        </p:nvSpPr>
        <p:spPr>
          <a:xfrm>
            <a:off x="4749800" y="2260600"/>
            <a:ext cx="609600" cy="1485900"/>
          </a:xfrm>
          <a:prstGeom prst="curvedRightArrow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lèche courbée vers la droite 5"/>
          <p:cNvSpPr/>
          <p:nvPr/>
        </p:nvSpPr>
        <p:spPr>
          <a:xfrm flipH="1">
            <a:off x="10515600" y="2286000"/>
            <a:ext cx="762000" cy="2260600"/>
          </a:xfrm>
          <a:prstGeom prst="curvedRightArrow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tool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 In Python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 Agent </a:t>
            </a:r>
            <a:r>
              <a:rPr lang="fr-FR" dirty="0" err="1" smtClean="0"/>
              <a:t>based</a:t>
            </a:r>
            <a:endParaRPr lang="fr-F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err="1" smtClean="0"/>
              <a:t>Discrete</a:t>
            </a:r>
            <a:r>
              <a:rPr lang="fr-FR" dirty="0" smtClean="0"/>
              <a:t> </a:t>
            </a:r>
            <a:r>
              <a:rPr lang="fr-FR" dirty="0" err="1" smtClean="0"/>
              <a:t>event</a:t>
            </a:r>
            <a:r>
              <a:rPr lang="fr-FR" dirty="0" smtClean="0"/>
              <a:t> simulation</a:t>
            </a:r>
            <a:endParaRPr lang="en-US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904557461"/>
              </p:ext>
            </p:extLst>
          </p:nvPr>
        </p:nvGraphicFramePr>
        <p:xfrm>
          <a:off x="5410200" y="2167467"/>
          <a:ext cx="5067300" cy="2861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470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tool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 In Python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 Agent </a:t>
            </a:r>
            <a:r>
              <a:rPr lang="fr-FR" dirty="0" err="1" smtClean="0"/>
              <a:t>based</a:t>
            </a:r>
            <a:endParaRPr lang="fr-F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err="1" smtClean="0"/>
              <a:t>Discrete</a:t>
            </a:r>
            <a:r>
              <a:rPr lang="fr-FR" dirty="0" smtClean="0"/>
              <a:t> </a:t>
            </a:r>
            <a:r>
              <a:rPr lang="fr-FR" dirty="0" err="1" smtClean="0"/>
              <a:t>event</a:t>
            </a:r>
            <a:r>
              <a:rPr lang="fr-FR" dirty="0" smtClean="0"/>
              <a:t> simulation</a:t>
            </a:r>
            <a:endParaRPr lang="en-US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722422988"/>
              </p:ext>
            </p:extLst>
          </p:nvPr>
        </p:nvGraphicFramePr>
        <p:xfrm>
          <a:off x="5410200" y="2167467"/>
          <a:ext cx="5067300" cy="380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èche courbée vers la droite 4"/>
          <p:cNvSpPr/>
          <p:nvPr/>
        </p:nvSpPr>
        <p:spPr>
          <a:xfrm flipH="1">
            <a:off x="10515600" y="3009900"/>
            <a:ext cx="622300" cy="1739900"/>
          </a:xfrm>
          <a:prstGeom prst="curvedRightArrow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05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tool</a:t>
            </a:r>
            <a:endParaRPr lang="en-US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94515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761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tool</a:t>
            </a:r>
            <a:r>
              <a:rPr lang="fr-FR" dirty="0" smtClean="0"/>
              <a:t>: </a:t>
            </a:r>
            <a:r>
              <a:rPr lang="fr-FR" dirty="0" err="1" smtClean="0"/>
              <a:t>Core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698"/>
          <a:stretch/>
        </p:blipFill>
        <p:spPr bwMode="auto">
          <a:xfrm>
            <a:off x="1201737" y="1938338"/>
            <a:ext cx="1038225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22700" y="2686050"/>
            <a:ext cx="1447800" cy="876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Simulation</a:t>
            </a:r>
          </a:p>
          <a:p>
            <a:r>
              <a:rPr lang="fr-FR" sz="1400" dirty="0" smtClean="0"/>
              <a:t>- </a:t>
            </a:r>
            <a:r>
              <a:rPr lang="fr-FR" sz="1400" dirty="0" err="1" smtClean="0"/>
              <a:t>list</a:t>
            </a:r>
            <a:r>
              <a:rPr lang="fr-FR" sz="1400" dirty="0" smtClean="0"/>
              <a:t> of </a:t>
            </a:r>
            <a:r>
              <a:rPr lang="fr-FR" sz="1400" dirty="0" err="1" smtClean="0"/>
              <a:t>events</a:t>
            </a:r>
            <a:endParaRPr lang="fr-FR" sz="1400" dirty="0" smtClean="0"/>
          </a:p>
          <a:p>
            <a:r>
              <a:rPr lang="fr-FR" sz="1400" dirty="0" smtClean="0"/>
              <a:t>- </a:t>
            </a:r>
            <a:r>
              <a:rPr lang="fr-FR" sz="1400" dirty="0" err="1" smtClean="0"/>
              <a:t>run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832600" y="2686050"/>
            <a:ext cx="1447800" cy="8763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Event</a:t>
            </a:r>
          </a:p>
          <a:p>
            <a:r>
              <a:rPr lang="fr-FR" sz="1400" dirty="0" smtClean="0"/>
              <a:t>- time</a:t>
            </a:r>
          </a:p>
          <a:p>
            <a:r>
              <a:rPr lang="fr-FR" sz="1400" dirty="0" smtClean="0"/>
              <a:t>- </a:t>
            </a:r>
            <a:r>
              <a:rPr lang="fr-FR" sz="1400" dirty="0" err="1" smtClean="0"/>
              <a:t>execution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832600" y="4692650"/>
            <a:ext cx="1447800" cy="876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Agent</a:t>
            </a:r>
            <a:endParaRPr lang="en-US" dirty="0"/>
          </a:p>
        </p:txBody>
      </p:sp>
      <p:cxnSp>
        <p:nvCxnSpPr>
          <p:cNvPr id="10" name="Connecteur droit avec flèche 9"/>
          <p:cNvCxnSpPr>
            <a:stCxn id="5" idx="3"/>
            <a:endCxn id="7" idx="1"/>
          </p:cNvCxnSpPr>
          <p:nvPr/>
        </p:nvCxnSpPr>
        <p:spPr>
          <a:xfrm>
            <a:off x="5270500" y="3124200"/>
            <a:ext cx="1562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2" name="Connecteur en angle 11"/>
          <p:cNvCxnSpPr>
            <a:stCxn id="7" idx="3"/>
            <a:endCxn id="5" idx="0"/>
          </p:cNvCxnSpPr>
          <p:nvPr/>
        </p:nvCxnSpPr>
        <p:spPr>
          <a:xfrm flipH="1" flipV="1">
            <a:off x="4546600" y="2686050"/>
            <a:ext cx="3733800" cy="438150"/>
          </a:xfrm>
          <a:prstGeom prst="bentConnector4">
            <a:avLst>
              <a:gd name="adj1" fmla="val -6122"/>
              <a:gd name="adj2" fmla="val 201449"/>
            </a:avLst>
          </a:prstGeom>
          <a:ln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15" name="Rectangle 14"/>
          <p:cNvSpPr/>
          <p:nvPr/>
        </p:nvSpPr>
        <p:spPr>
          <a:xfrm>
            <a:off x="9131300" y="4692651"/>
            <a:ext cx="1447800" cy="876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Story</a:t>
            </a:r>
            <a:endParaRPr lang="en-US" dirty="0"/>
          </a:p>
        </p:txBody>
      </p:sp>
      <p:cxnSp>
        <p:nvCxnSpPr>
          <p:cNvPr id="16" name="Connecteur droit avec flèche 15"/>
          <p:cNvCxnSpPr>
            <a:stCxn id="7" idx="2"/>
            <a:endCxn id="8" idx="0"/>
          </p:cNvCxnSpPr>
          <p:nvPr/>
        </p:nvCxnSpPr>
        <p:spPr>
          <a:xfrm>
            <a:off x="7556500" y="3562350"/>
            <a:ext cx="0" cy="11303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8" name="Connecteur droit avec flèche 17"/>
          <p:cNvCxnSpPr>
            <a:stCxn id="8" idx="3"/>
            <a:endCxn id="15" idx="1"/>
          </p:cNvCxnSpPr>
          <p:nvPr/>
        </p:nvCxnSpPr>
        <p:spPr>
          <a:xfrm>
            <a:off x="8280400" y="5130800"/>
            <a:ext cx="850900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0" name="Connecteur en angle 19"/>
          <p:cNvCxnSpPr>
            <a:stCxn id="8" idx="1"/>
            <a:endCxn id="5" idx="2"/>
          </p:cNvCxnSpPr>
          <p:nvPr/>
        </p:nvCxnSpPr>
        <p:spPr>
          <a:xfrm rot="10800000">
            <a:off x="4546600" y="3562350"/>
            <a:ext cx="2286000" cy="15684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26353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tool</a:t>
            </a:r>
            <a:r>
              <a:rPr lang="fr-FR" dirty="0" smtClean="0"/>
              <a:t>: </a:t>
            </a:r>
            <a:r>
              <a:rPr lang="fr-FR" dirty="0" err="1" smtClean="0"/>
              <a:t>Core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698"/>
          <a:stretch/>
        </p:blipFill>
        <p:spPr bwMode="auto">
          <a:xfrm>
            <a:off x="1176337" y="1887538"/>
            <a:ext cx="1038225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22700" y="2686050"/>
            <a:ext cx="1447800" cy="876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Simulation</a:t>
            </a:r>
          </a:p>
          <a:p>
            <a:r>
              <a:rPr lang="fr-FR" sz="1400" dirty="0" smtClean="0"/>
              <a:t>- </a:t>
            </a:r>
            <a:r>
              <a:rPr lang="fr-FR" sz="1400" dirty="0" err="1" smtClean="0"/>
              <a:t>list</a:t>
            </a:r>
            <a:r>
              <a:rPr lang="fr-FR" sz="1400" dirty="0" smtClean="0"/>
              <a:t> of </a:t>
            </a:r>
            <a:r>
              <a:rPr lang="fr-FR" sz="1400" dirty="0" err="1" smtClean="0"/>
              <a:t>events</a:t>
            </a:r>
            <a:endParaRPr lang="fr-FR" sz="1400" dirty="0" smtClean="0"/>
          </a:p>
          <a:p>
            <a:r>
              <a:rPr lang="fr-FR" sz="1400" dirty="0" smtClean="0"/>
              <a:t>- </a:t>
            </a:r>
            <a:r>
              <a:rPr lang="fr-FR" sz="1400" dirty="0" err="1" smtClean="0"/>
              <a:t>run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832600" y="2686050"/>
            <a:ext cx="1447800" cy="8763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Event</a:t>
            </a:r>
          </a:p>
          <a:p>
            <a:r>
              <a:rPr lang="fr-FR" sz="1400" dirty="0" smtClean="0"/>
              <a:t>- time</a:t>
            </a:r>
          </a:p>
          <a:p>
            <a:r>
              <a:rPr lang="fr-FR" sz="1400" dirty="0" smtClean="0"/>
              <a:t>- </a:t>
            </a:r>
            <a:r>
              <a:rPr lang="fr-FR" sz="1400" dirty="0" err="1" smtClean="0"/>
              <a:t>execution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832600" y="4692650"/>
            <a:ext cx="1447800" cy="876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Agent</a:t>
            </a:r>
            <a:endParaRPr lang="en-US" dirty="0"/>
          </a:p>
        </p:txBody>
      </p:sp>
      <p:cxnSp>
        <p:nvCxnSpPr>
          <p:cNvPr id="10" name="Connecteur droit avec flèche 9"/>
          <p:cNvCxnSpPr>
            <a:stCxn id="5" idx="3"/>
            <a:endCxn id="7" idx="1"/>
          </p:cNvCxnSpPr>
          <p:nvPr/>
        </p:nvCxnSpPr>
        <p:spPr>
          <a:xfrm>
            <a:off x="5270500" y="3124200"/>
            <a:ext cx="1562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2" name="Connecteur en angle 11"/>
          <p:cNvCxnSpPr>
            <a:stCxn id="7" idx="3"/>
            <a:endCxn id="5" idx="0"/>
          </p:cNvCxnSpPr>
          <p:nvPr/>
        </p:nvCxnSpPr>
        <p:spPr>
          <a:xfrm flipH="1" flipV="1">
            <a:off x="4546600" y="2686050"/>
            <a:ext cx="3733800" cy="438150"/>
          </a:xfrm>
          <a:prstGeom prst="bentConnector4">
            <a:avLst>
              <a:gd name="adj1" fmla="val -6122"/>
              <a:gd name="adj2" fmla="val 201449"/>
            </a:avLst>
          </a:prstGeom>
          <a:ln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15" name="Rectangle 14"/>
          <p:cNvSpPr/>
          <p:nvPr/>
        </p:nvSpPr>
        <p:spPr>
          <a:xfrm>
            <a:off x="9131300" y="4692651"/>
            <a:ext cx="1447800" cy="876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Story</a:t>
            </a:r>
            <a:endParaRPr lang="en-US" dirty="0"/>
          </a:p>
        </p:txBody>
      </p:sp>
      <p:cxnSp>
        <p:nvCxnSpPr>
          <p:cNvPr id="16" name="Connecteur droit avec flèche 15"/>
          <p:cNvCxnSpPr>
            <a:stCxn id="7" idx="2"/>
            <a:endCxn id="8" idx="0"/>
          </p:cNvCxnSpPr>
          <p:nvPr/>
        </p:nvCxnSpPr>
        <p:spPr>
          <a:xfrm>
            <a:off x="7556500" y="3562350"/>
            <a:ext cx="0" cy="11303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8" name="Connecteur droit avec flèche 17"/>
          <p:cNvCxnSpPr>
            <a:stCxn id="8" idx="3"/>
            <a:endCxn id="15" idx="1"/>
          </p:cNvCxnSpPr>
          <p:nvPr/>
        </p:nvCxnSpPr>
        <p:spPr>
          <a:xfrm>
            <a:off x="8280400" y="5130800"/>
            <a:ext cx="850900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20" name="Connecteur en angle 19"/>
          <p:cNvCxnSpPr>
            <a:stCxn id="8" idx="1"/>
            <a:endCxn id="5" idx="2"/>
          </p:cNvCxnSpPr>
          <p:nvPr/>
        </p:nvCxnSpPr>
        <p:spPr>
          <a:xfrm rot="10800000">
            <a:off x="4546600" y="3562350"/>
            <a:ext cx="2286000" cy="15684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cxnSp>
      <p:sp>
        <p:nvSpPr>
          <p:cNvPr id="3" name="Rectangle 2"/>
          <p:cNvSpPr/>
          <p:nvPr/>
        </p:nvSpPr>
        <p:spPr>
          <a:xfrm>
            <a:off x="8597900" y="3740150"/>
            <a:ext cx="1066800" cy="438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Events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597900" y="5734050"/>
            <a:ext cx="1066800" cy="438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Agents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388600" y="3124200"/>
            <a:ext cx="1066800" cy="4381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Platforfm</a:t>
            </a:r>
            <a:endParaRPr lang="en-US" dirty="0"/>
          </a:p>
        </p:txBody>
      </p:sp>
      <p:cxnSp>
        <p:nvCxnSpPr>
          <p:cNvPr id="6" name="Connecteur en angle 5"/>
          <p:cNvCxnSpPr>
            <a:stCxn id="3" idx="1"/>
          </p:cNvCxnSpPr>
          <p:nvPr/>
        </p:nvCxnSpPr>
        <p:spPr>
          <a:xfrm rot="10800000">
            <a:off x="8032750" y="3562351"/>
            <a:ext cx="565150" cy="396874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/>
          <p:nvPr/>
        </p:nvCxnSpPr>
        <p:spPr>
          <a:xfrm rot="10800000">
            <a:off x="8032750" y="5568951"/>
            <a:ext cx="565150" cy="396874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19" idx="1"/>
          </p:cNvCxnSpPr>
          <p:nvPr/>
        </p:nvCxnSpPr>
        <p:spPr>
          <a:xfrm flipV="1">
            <a:off x="8280400" y="3343275"/>
            <a:ext cx="2108200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01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tool</a:t>
            </a:r>
            <a:r>
              <a:rPr lang="fr-FR" dirty="0" smtClean="0"/>
              <a:t>: </a:t>
            </a:r>
            <a:r>
              <a:rPr lang="fr-FR" dirty="0" err="1" smtClean="0"/>
              <a:t>matching</a:t>
            </a:r>
            <a:r>
              <a:rPr lang="fr-FR" dirty="0" smtClean="0"/>
              <a:t> </a:t>
            </a:r>
            <a:r>
              <a:rPr lang="fr-FR" dirty="0" err="1" smtClean="0"/>
              <a:t>platform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24"/>
          <a:stretch/>
        </p:blipFill>
        <p:spPr bwMode="auto">
          <a:xfrm>
            <a:off x="1184274" y="1912938"/>
            <a:ext cx="1025525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74923" y="2374900"/>
            <a:ext cx="1879600" cy="19455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dirty="0" smtClean="0"/>
              <a:t>Platform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80123" y="1908127"/>
            <a:ext cx="2222500" cy="5461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PublishAnnounce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80123" y="2606627"/>
            <a:ext cx="2222500" cy="5461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PublishAnnounce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80123" y="3318620"/>
            <a:ext cx="2222500" cy="15794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dirty="0" err="1" smtClean="0"/>
              <a:t>WatchAnnounce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092823" y="5441903"/>
            <a:ext cx="2222500" cy="5461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StartTravel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69423" y="2690765"/>
            <a:ext cx="1625600" cy="5461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Passenger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410699" y="3743277"/>
            <a:ext cx="1625600" cy="5461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Driver</a:t>
            </a:r>
            <a:endParaRPr lang="en-US" dirty="0"/>
          </a:p>
        </p:txBody>
      </p:sp>
      <p:cxnSp>
        <p:nvCxnSpPr>
          <p:cNvPr id="7" name="Connecteur en angle 6"/>
          <p:cNvCxnSpPr>
            <a:stCxn id="12" idx="1"/>
            <a:endCxn id="8" idx="3"/>
          </p:cNvCxnSpPr>
          <p:nvPr/>
        </p:nvCxnSpPr>
        <p:spPr>
          <a:xfrm rot="10800000">
            <a:off x="8302623" y="2181177"/>
            <a:ext cx="1066800" cy="78263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5" name="Connecteur en angle 14"/>
          <p:cNvCxnSpPr>
            <a:stCxn id="12" idx="1"/>
            <a:endCxn id="9" idx="3"/>
          </p:cNvCxnSpPr>
          <p:nvPr/>
        </p:nvCxnSpPr>
        <p:spPr>
          <a:xfrm rot="10800000">
            <a:off x="8302623" y="2879677"/>
            <a:ext cx="1066800" cy="8413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7" name="Connecteur en angle 16"/>
          <p:cNvCxnSpPr>
            <a:stCxn id="8" idx="1"/>
            <a:endCxn id="23" idx="0"/>
          </p:cNvCxnSpPr>
          <p:nvPr/>
        </p:nvCxnSpPr>
        <p:spPr>
          <a:xfrm rot="10800000" flipV="1">
            <a:off x="3584573" y="2181176"/>
            <a:ext cx="2495550" cy="8493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19" name="Connecteur en angle 18"/>
          <p:cNvCxnSpPr>
            <a:stCxn id="9" idx="1"/>
            <a:endCxn id="23" idx="0"/>
          </p:cNvCxnSpPr>
          <p:nvPr/>
        </p:nvCxnSpPr>
        <p:spPr>
          <a:xfrm rot="10800000" flipV="1">
            <a:off x="3584573" y="2879676"/>
            <a:ext cx="2495550" cy="15086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23" name="Rectangle 22"/>
          <p:cNvSpPr/>
          <p:nvPr/>
        </p:nvSpPr>
        <p:spPr>
          <a:xfrm>
            <a:off x="2841623" y="3030538"/>
            <a:ext cx="1485900" cy="505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List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841622" y="3722245"/>
            <a:ext cx="1485900" cy="505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Check</a:t>
            </a:r>
          </a:p>
          <a:p>
            <a:pPr algn="ctr"/>
            <a:r>
              <a:rPr lang="fr-FR" dirty="0" smtClean="0"/>
              <a:t>Compatibility</a:t>
            </a:r>
            <a:endParaRPr lang="en-US" dirty="0"/>
          </a:p>
        </p:txBody>
      </p:sp>
      <p:cxnSp>
        <p:nvCxnSpPr>
          <p:cNvPr id="6160" name="Connecteur droit avec flèche 6159"/>
          <p:cNvCxnSpPr>
            <a:stCxn id="23" idx="2"/>
            <a:endCxn id="30" idx="0"/>
          </p:cNvCxnSpPr>
          <p:nvPr/>
        </p:nvCxnSpPr>
        <p:spPr>
          <a:xfrm flipH="1">
            <a:off x="3584572" y="3535758"/>
            <a:ext cx="1" cy="186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cxnSp>
        <p:nvCxnSpPr>
          <p:cNvPr id="6162" name="Connecteur en angle 6161"/>
          <p:cNvCxnSpPr>
            <a:endCxn id="30" idx="3"/>
          </p:cNvCxnSpPr>
          <p:nvPr/>
        </p:nvCxnSpPr>
        <p:spPr>
          <a:xfrm rot="10800000" flipV="1">
            <a:off x="4327523" y="3535757"/>
            <a:ext cx="1752601" cy="439097"/>
          </a:xfrm>
          <a:prstGeom prst="bentConnector3">
            <a:avLst>
              <a:gd name="adj1" fmla="val 52174"/>
            </a:avLst>
          </a:prstGeom>
          <a:ln>
            <a:tail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cxnSp>
      <p:sp>
        <p:nvSpPr>
          <p:cNvPr id="6163" name="Rectangle 6162"/>
          <p:cNvSpPr/>
          <p:nvPr/>
        </p:nvSpPr>
        <p:spPr>
          <a:xfrm>
            <a:off x="6550023" y="3830292"/>
            <a:ext cx="1308100" cy="372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Evaluation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550023" y="4462390"/>
            <a:ext cx="1308100" cy="372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Choice</a:t>
            </a:r>
            <a:endParaRPr lang="en-US" dirty="0"/>
          </a:p>
        </p:txBody>
      </p:sp>
      <p:cxnSp>
        <p:nvCxnSpPr>
          <p:cNvPr id="6173" name="Connecteur en angle 6172"/>
          <p:cNvCxnSpPr>
            <a:stCxn id="30" idx="2"/>
            <a:endCxn id="6163" idx="1"/>
          </p:cNvCxnSpPr>
          <p:nvPr/>
        </p:nvCxnSpPr>
        <p:spPr>
          <a:xfrm rot="5400000" flipH="1" flipV="1">
            <a:off x="4961728" y="2639170"/>
            <a:ext cx="211138" cy="2965451"/>
          </a:xfrm>
          <a:prstGeom prst="bentConnector4">
            <a:avLst>
              <a:gd name="adj1" fmla="val -108270"/>
              <a:gd name="adj2" fmla="val 7837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>
            <a:stCxn id="13" idx="1"/>
            <a:endCxn id="6163" idx="3"/>
          </p:cNvCxnSpPr>
          <p:nvPr/>
        </p:nvCxnSpPr>
        <p:spPr>
          <a:xfrm flipH="1">
            <a:off x="7858123" y="4016327"/>
            <a:ext cx="1552576" cy="0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en angle 56"/>
          <p:cNvCxnSpPr>
            <a:stCxn id="53" idx="2"/>
          </p:cNvCxnSpPr>
          <p:nvPr/>
        </p:nvCxnSpPr>
        <p:spPr>
          <a:xfrm rot="5400000" flipH="1" flipV="1">
            <a:off x="7680969" y="4171529"/>
            <a:ext cx="186035" cy="1139828"/>
          </a:xfrm>
          <a:prstGeom prst="bentConnector4">
            <a:avLst>
              <a:gd name="adj1" fmla="val -122880"/>
              <a:gd name="adj2" fmla="val 11657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>
            <a:stCxn id="13" idx="2"/>
          </p:cNvCxnSpPr>
          <p:nvPr/>
        </p:nvCxnSpPr>
        <p:spPr>
          <a:xfrm rot="5400000">
            <a:off x="9104175" y="3529101"/>
            <a:ext cx="359048" cy="18796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7" name="Connecteur droit avec flèche 6226"/>
          <p:cNvCxnSpPr>
            <a:stCxn id="53" idx="2"/>
            <a:endCxn id="11" idx="0"/>
          </p:cNvCxnSpPr>
          <p:nvPr/>
        </p:nvCxnSpPr>
        <p:spPr>
          <a:xfrm>
            <a:off x="7204073" y="4834460"/>
            <a:ext cx="0" cy="6074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6" name="Connecteur droit avec flèche 6245"/>
          <p:cNvCxnSpPr>
            <a:stCxn id="6163" idx="2"/>
            <a:endCxn id="53" idx="0"/>
          </p:cNvCxnSpPr>
          <p:nvPr/>
        </p:nvCxnSpPr>
        <p:spPr>
          <a:xfrm>
            <a:off x="7204073" y="4202362"/>
            <a:ext cx="0" cy="2600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3" name="Connecteur en angle 6262"/>
          <p:cNvCxnSpPr>
            <a:stCxn id="11" idx="2"/>
            <a:endCxn id="11" idx="3"/>
          </p:cNvCxnSpPr>
          <p:nvPr/>
        </p:nvCxnSpPr>
        <p:spPr>
          <a:xfrm rot="5400000" flipH="1" flipV="1">
            <a:off x="7623173" y="5295853"/>
            <a:ext cx="273050" cy="1111250"/>
          </a:xfrm>
          <a:prstGeom prst="bentConnector4">
            <a:avLst>
              <a:gd name="adj1" fmla="val -83721"/>
              <a:gd name="adj2" fmla="val 12057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2" name="Connecteur en angle 6271"/>
          <p:cNvCxnSpPr>
            <a:stCxn id="11" idx="2"/>
            <a:endCxn id="13" idx="3"/>
          </p:cNvCxnSpPr>
          <p:nvPr/>
        </p:nvCxnSpPr>
        <p:spPr>
          <a:xfrm rot="5400000" flipH="1" flipV="1">
            <a:off x="8134348" y="3086052"/>
            <a:ext cx="1971676" cy="3832226"/>
          </a:xfrm>
          <a:prstGeom prst="bentConnector4">
            <a:avLst>
              <a:gd name="adj1" fmla="val -11594"/>
              <a:gd name="adj2" fmla="val 105965"/>
            </a:avLst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eur en angle 192"/>
          <p:cNvCxnSpPr>
            <a:stCxn id="11" idx="2"/>
            <a:endCxn id="12" idx="3"/>
          </p:cNvCxnSpPr>
          <p:nvPr/>
        </p:nvCxnSpPr>
        <p:spPr>
          <a:xfrm rot="5400000" flipH="1" flipV="1">
            <a:off x="7587454" y="2580434"/>
            <a:ext cx="3024188" cy="3790950"/>
          </a:xfrm>
          <a:prstGeom prst="bentConnector4">
            <a:avLst>
              <a:gd name="adj1" fmla="val -7559"/>
              <a:gd name="adj2" fmla="val 107370"/>
            </a:avLst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72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en-US" dirty="0"/>
          </a:p>
        </p:txBody>
      </p:sp>
      <p:pic>
        <p:nvPicPr>
          <p:cNvPr id="1026" name="Picture 2" descr="http://cst.whut.edu.cn/DCIT2015/images/shjt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519" y="3227477"/>
            <a:ext cx="342900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polymtl.ca/sc/img/logoType/logoImpactMax/polytechnique_promo_cmykPrin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519" y="4549814"/>
            <a:ext cx="4355689" cy="98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7671261" y="3393820"/>
            <a:ext cx="3602875" cy="1425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dirty="0" smtClean="0">
                <a:solidFill>
                  <a:schemeClr val="tx1"/>
                </a:solidFill>
              </a:rPr>
              <a:t>Pr. Chen </a:t>
            </a:r>
            <a:r>
              <a:rPr lang="fr-FR" dirty="0" err="1" smtClean="0">
                <a:solidFill>
                  <a:schemeClr val="tx1"/>
                </a:solidFill>
              </a:rPr>
              <a:t>Jianghang</a:t>
            </a:r>
            <a:endParaRPr lang="fr-FR" dirty="0" smtClean="0">
              <a:solidFill>
                <a:schemeClr val="tx1"/>
              </a:solidFill>
            </a:endParaRPr>
          </a:p>
          <a:p>
            <a:pPr algn="r"/>
            <a:r>
              <a:rPr lang="fr-FR" dirty="0" smtClean="0">
                <a:solidFill>
                  <a:schemeClr val="tx1"/>
                </a:solidFill>
              </a:rPr>
              <a:t>PR. </a:t>
            </a:r>
            <a:r>
              <a:rPr lang="fr-FR" dirty="0" err="1" smtClean="0">
                <a:solidFill>
                  <a:schemeClr val="tx1"/>
                </a:solidFill>
              </a:rPr>
              <a:t>WANg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Xiaolei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8391004" y="4370347"/>
            <a:ext cx="2883132" cy="1166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dirty="0" smtClean="0">
                <a:solidFill>
                  <a:schemeClr val="tx1"/>
                </a:solidFill>
              </a:rPr>
              <a:t>Pr. Bilal </a:t>
            </a:r>
            <a:r>
              <a:rPr lang="fr-FR" dirty="0" err="1" smtClean="0">
                <a:solidFill>
                  <a:schemeClr val="tx1"/>
                </a:solidFill>
              </a:rPr>
              <a:t>farooq</a:t>
            </a:r>
            <a:endParaRPr lang="fr-FR" dirty="0" smtClean="0">
              <a:solidFill>
                <a:schemeClr val="tx1"/>
              </a:solidFill>
            </a:endParaRPr>
          </a:p>
          <a:p>
            <a:pPr algn="r"/>
            <a:r>
              <a:rPr lang="fr-FR" dirty="0" smtClean="0">
                <a:solidFill>
                  <a:schemeClr val="tx1"/>
                </a:solidFill>
              </a:rPr>
              <a:t>Alexis </a:t>
            </a:r>
            <a:r>
              <a:rPr lang="fr-FR" dirty="0" err="1" smtClean="0">
                <a:solidFill>
                  <a:schemeClr val="tx1"/>
                </a:solidFill>
              </a:rPr>
              <a:t>pibrac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7671260" y="3393820"/>
            <a:ext cx="3602875" cy="1425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dirty="0" smtClean="0">
                <a:solidFill>
                  <a:schemeClr val="tx1"/>
                </a:solidFill>
              </a:rPr>
              <a:t>Pr. Chen </a:t>
            </a:r>
            <a:r>
              <a:rPr lang="fr-FR" dirty="0" err="1" smtClean="0">
                <a:solidFill>
                  <a:schemeClr val="tx1"/>
                </a:solidFill>
              </a:rPr>
              <a:t>Jianghang</a:t>
            </a:r>
            <a:endParaRPr lang="fr-FR" dirty="0" smtClean="0">
              <a:solidFill>
                <a:schemeClr val="tx1"/>
              </a:solidFill>
            </a:endParaRPr>
          </a:p>
          <a:p>
            <a:pPr algn="r"/>
            <a:r>
              <a:rPr lang="fr-FR" dirty="0" smtClean="0">
                <a:solidFill>
                  <a:schemeClr val="tx1"/>
                </a:solidFill>
              </a:rPr>
              <a:t>PR. </a:t>
            </a:r>
            <a:r>
              <a:rPr lang="fr-FR" dirty="0" err="1" smtClean="0">
                <a:solidFill>
                  <a:schemeClr val="tx1"/>
                </a:solidFill>
              </a:rPr>
              <a:t>WANg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Xiaolei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72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tool</a:t>
            </a:r>
            <a:r>
              <a:rPr lang="fr-FR" dirty="0" smtClean="0"/>
              <a:t>: </a:t>
            </a:r>
            <a:r>
              <a:rPr lang="fr-FR" dirty="0" err="1" smtClean="0"/>
              <a:t>Parameters</a:t>
            </a:r>
            <a:endParaRPr 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24"/>
          <a:stretch/>
        </p:blipFill>
        <p:spPr bwMode="auto">
          <a:xfrm>
            <a:off x="1196975" y="1862138"/>
            <a:ext cx="1025525" cy="407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899" y="2319066"/>
            <a:ext cx="5476875" cy="361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2603499" y="1910715"/>
            <a:ext cx="10058400" cy="4023360"/>
          </a:xfrm>
        </p:spPr>
        <p:txBody>
          <a:bodyPr/>
          <a:lstStyle/>
          <a:p>
            <a:r>
              <a:rPr lang="fr-FR" dirty="0" smtClean="0"/>
              <a:t>Config.py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36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800" dirty="0" err="1" smtClean="0"/>
              <a:t>Presentation</a:t>
            </a:r>
            <a:r>
              <a:rPr lang="fr-FR" sz="2800" dirty="0" smtClean="0"/>
              <a:t> of the </a:t>
            </a:r>
            <a:r>
              <a:rPr lang="fr-FR" sz="2800" dirty="0" err="1" smtClean="0"/>
              <a:t>study</a:t>
            </a:r>
            <a:endParaRPr lang="fr-FR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800" dirty="0" smtClean="0"/>
              <a:t>The simulation</a:t>
            </a:r>
            <a:r>
              <a:rPr lang="en-US" sz="2800" dirty="0" smtClean="0"/>
              <a:t> tool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4400" dirty="0" err="1" smtClean="0"/>
              <a:t>Some</a:t>
            </a:r>
            <a:r>
              <a:rPr lang="fr-FR" sz="4400" dirty="0" smtClean="0"/>
              <a:t> </a:t>
            </a:r>
            <a:r>
              <a:rPr lang="fr-FR" sz="4400" dirty="0" err="1" smtClean="0"/>
              <a:t>results</a:t>
            </a:r>
            <a:endParaRPr lang="fr-FR" sz="44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800" dirty="0" err="1" smtClean="0"/>
              <a:t>What’s</a:t>
            </a:r>
            <a:r>
              <a:rPr lang="fr-FR" sz="2800" dirty="0" smtClean="0"/>
              <a:t> </a:t>
            </a:r>
            <a:r>
              <a:rPr lang="fr-FR" sz="2800" dirty="0" err="1" smtClean="0"/>
              <a:t>next</a:t>
            </a:r>
            <a:endParaRPr lang="fr-FR" sz="2800" dirty="0" smtClean="0"/>
          </a:p>
        </p:txBody>
      </p:sp>
    </p:spTree>
    <p:extLst>
      <p:ext uri="{BB962C8B-B14F-4D97-AF65-F5344CB8AC3E}">
        <p14:creationId xmlns:p14="http://schemas.microsoft.com/office/powerpoint/2010/main" val="400765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 simulations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Time = 3h</a:t>
            </a:r>
          </a:p>
          <a:p>
            <a:r>
              <a:rPr lang="fr-FR" dirty="0" smtClean="0"/>
              <a:t>Radius = 25km</a:t>
            </a:r>
          </a:p>
          <a:p>
            <a:r>
              <a:rPr lang="fr-FR" dirty="0" err="1" smtClean="0"/>
              <a:t>Perceived</a:t>
            </a:r>
            <a:r>
              <a:rPr lang="fr-FR" dirty="0"/>
              <a:t> </a:t>
            </a:r>
            <a:r>
              <a:rPr lang="fr-FR" dirty="0" smtClean="0"/>
              <a:t>speed = 25km/h</a:t>
            </a:r>
          </a:p>
          <a:p>
            <a:r>
              <a:rPr lang="fr-FR" dirty="0" smtClean="0"/>
              <a:t>20 000 drivers</a:t>
            </a:r>
          </a:p>
          <a:p>
            <a:r>
              <a:rPr lang="fr-FR" dirty="0" smtClean="0"/>
              <a:t>20 000 </a:t>
            </a:r>
            <a:r>
              <a:rPr lang="fr-FR" dirty="0" err="1" smtClean="0"/>
              <a:t>passengers</a:t>
            </a:r>
            <a:endParaRPr lang="fr-FR" dirty="0" smtClean="0"/>
          </a:p>
          <a:p>
            <a:r>
              <a:rPr lang="fr-FR" dirty="0" err="1" smtClean="0"/>
              <a:t>Shanghai’s</a:t>
            </a:r>
            <a:r>
              <a:rPr lang="fr-FR" dirty="0" smtClean="0"/>
              <a:t> fuel </a:t>
            </a:r>
            <a:r>
              <a:rPr lang="fr-FR" dirty="0" err="1" smtClean="0"/>
              <a:t>cost</a:t>
            </a:r>
            <a:r>
              <a:rPr lang="fr-FR" dirty="0" smtClean="0"/>
              <a:t> and ride </a:t>
            </a:r>
            <a:r>
              <a:rPr lang="fr-FR" dirty="0" err="1" smtClean="0"/>
              <a:t>price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0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Platform </a:t>
            </a:r>
            <a:r>
              <a:rPr lang="fr-FR" dirty="0" err="1" smtClean="0"/>
              <a:t>reliability</a:t>
            </a:r>
            <a:r>
              <a:rPr lang="fr-FR" dirty="0" smtClean="0"/>
              <a:t> and </a:t>
            </a:r>
            <a:r>
              <a:rPr lang="fr-FR" dirty="0" err="1" smtClean="0"/>
              <a:t>efficiency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Several</a:t>
            </a:r>
            <a:r>
              <a:rPr lang="fr-FR" dirty="0" smtClean="0"/>
              <a:t> simulations </a:t>
            </a:r>
            <a:r>
              <a:rPr lang="fr-FR" dirty="0" err="1" smtClean="0"/>
              <a:t>launched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Reliability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err="1" smtClean="0"/>
              <a:t>against</a:t>
            </a:r>
            <a:endParaRPr lang="fr-FR" dirty="0" smtClean="0"/>
          </a:p>
          <a:p>
            <a:r>
              <a:rPr lang="fr-FR" dirty="0" err="1" smtClean="0"/>
              <a:t>Number</a:t>
            </a:r>
            <a:r>
              <a:rPr lang="fr-FR" dirty="0" smtClean="0"/>
              <a:t> </a:t>
            </a:r>
            <a:r>
              <a:rPr lang="fr-FR" dirty="0"/>
              <a:t>of </a:t>
            </a:r>
            <a:r>
              <a:rPr lang="fr-FR" dirty="0" err="1" smtClean="0"/>
              <a:t>users</a:t>
            </a:r>
            <a:endParaRPr lang="fr-FR" dirty="0" smtClean="0"/>
          </a:p>
          <a:p>
            <a:endParaRPr lang="en-US" dirty="0"/>
          </a:p>
        </p:txBody>
      </p:sp>
      <p:pic>
        <p:nvPicPr>
          <p:cNvPr id="6" name="Picture 2" descr="C:\Users\Alexis\workspace\CircleNet\data\01_eff_f_driver_passenge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25910"/>
            <a:ext cx="6492875" cy="486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08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Vehicule</a:t>
            </a:r>
            <a:r>
              <a:rPr lang="fr-FR" dirty="0" smtClean="0"/>
              <a:t> </a:t>
            </a:r>
            <a:r>
              <a:rPr lang="fr-FR" dirty="0" err="1" smtClean="0"/>
              <a:t>kilometers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traveled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err="1" smtClean="0"/>
              <a:t>saving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err="1" smtClean="0"/>
              <a:t>against</a:t>
            </a:r>
            <a:endParaRPr lang="fr-FR" dirty="0" smtClean="0"/>
          </a:p>
          <a:p>
            <a:r>
              <a:rPr lang="fr-FR" dirty="0" err="1" smtClean="0"/>
              <a:t>Number</a:t>
            </a:r>
            <a:r>
              <a:rPr lang="fr-FR" dirty="0" smtClean="0"/>
              <a:t> </a:t>
            </a:r>
            <a:r>
              <a:rPr lang="fr-FR" dirty="0"/>
              <a:t>of </a:t>
            </a:r>
            <a:r>
              <a:rPr lang="fr-FR" dirty="0" err="1"/>
              <a:t>users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39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Reliability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err="1" smtClean="0"/>
              <a:t>against</a:t>
            </a:r>
            <a:endParaRPr lang="fr-FR" dirty="0"/>
          </a:p>
          <a:p>
            <a:r>
              <a:rPr lang="fr-FR" dirty="0" smtClean="0"/>
              <a:t>Fuel </a:t>
            </a:r>
            <a:r>
              <a:rPr lang="fr-FR" dirty="0" err="1" smtClean="0"/>
              <a:t>cost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17106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Reliability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err="1" smtClean="0"/>
              <a:t>against</a:t>
            </a:r>
            <a:endParaRPr lang="en-US" dirty="0" smtClean="0"/>
          </a:p>
          <a:p>
            <a:r>
              <a:rPr lang="fr-FR" dirty="0" err="1" smtClean="0"/>
              <a:t>Average</a:t>
            </a:r>
            <a:r>
              <a:rPr lang="fr-FR" dirty="0" smtClean="0"/>
              <a:t> </a:t>
            </a:r>
            <a:r>
              <a:rPr lang="fr-FR" dirty="0" err="1" smtClean="0"/>
              <a:t>watching</a:t>
            </a:r>
            <a:r>
              <a:rPr lang="fr-FR" dirty="0" smtClean="0"/>
              <a:t> tempo</a:t>
            </a:r>
          </a:p>
        </p:txBody>
      </p:sp>
    </p:spTree>
    <p:extLst>
      <p:ext uri="{BB962C8B-B14F-4D97-AF65-F5344CB8AC3E}">
        <p14:creationId xmlns:p14="http://schemas.microsoft.com/office/powerpoint/2010/main" val="425851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Number</a:t>
            </a:r>
            <a:r>
              <a:rPr lang="fr-FR" dirty="0" smtClean="0"/>
              <a:t> of matches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err="1" smtClean="0"/>
              <a:t>against</a:t>
            </a:r>
            <a:endParaRPr lang="fr-FR" dirty="0" smtClean="0"/>
          </a:p>
          <a:p>
            <a:r>
              <a:rPr lang="fr-FR" dirty="0" err="1" smtClean="0"/>
              <a:t>Driver’s</a:t>
            </a:r>
            <a:r>
              <a:rPr lang="fr-FR" dirty="0" smtClean="0"/>
              <a:t> value of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25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Number</a:t>
            </a:r>
            <a:r>
              <a:rPr lang="fr-FR" dirty="0" smtClean="0"/>
              <a:t> of match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err="1" smtClean="0"/>
              <a:t>against</a:t>
            </a:r>
            <a:endParaRPr lang="fr-FR" dirty="0" smtClean="0"/>
          </a:p>
          <a:p>
            <a:r>
              <a:rPr lang="fr-FR" dirty="0" err="1" smtClean="0"/>
              <a:t>Average</a:t>
            </a:r>
            <a:r>
              <a:rPr lang="fr-FR" dirty="0" smtClean="0"/>
              <a:t> speed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9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800" dirty="0" err="1" smtClean="0"/>
              <a:t>Presentation</a:t>
            </a:r>
            <a:r>
              <a:rPr lang="fr-FR" sz="2800" dirty="0" smtClean="0"/>
              <a:t> of the </a:t>
            </a:r>
            <a:r>
              <a:rPr lang="fr-FR" sz="2800" dirty="0" err="1" smtClean="0"/>
              <a:t>study</a:t>
            </a:r>
            <a:endParaRPr lang="fr-FR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800" dirty="0" smtClean="0"/>
              <a:t>The simulation</a:t>
            </a:r>
            <a:r>
              <a:rPr lang="en-US" sz="2800" dirty="0" smtClean="0"/>
              <a:t> tool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800" dirty="0" err="1" smtClean="0"/>
              <a:t>Some</a:t>
            </a:r>
            <a:r>
              <a:rPr lang="fr-FR" sz="2800" dirty="0" smtClean="0"/>
              <a:t> </a:t>
            </a:r>
            <a:r>
              <a:rPr lang="fr-FR" sz="2800" dirty="0" err="1" smtClean="0"/>
              <a:t>results</a:t>
            </a:r>
            <a:endParaRPr lang="fr-FR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800" dirty="0" err="1" smtClean="0"/>
              <a:t>What’s</a:t>
            </a:r>
            <a:r>
              <a:rPr lang="fr-FR" sz="2800" dirty="0" smtClean="0"/>
              <a:t> </a:t>
            </a:r>
            <a:r>
              <a:rPr lang="fr-FR" sz="2800" dirty="0" err="1" smtClean="0"/>
              <a:t>next</a:t>
            </a:r>
            <a:endParaRPr lang="fr-FR" sz="2800" dirty="0" smtClean="0"/>
          </a:p>
        </p:txBody>
      </p:sp>
    </p:spTree>
    <p:extLst>
      <p:ext uri="{BB962C8B-B14F-4D97-AF65-F5344CB8AC3E}">
        <p14:creationId xmlns:p14="http://schemas.microsoft.com/office/powerpoint/2010/main" val="266015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Customer </a:t>
            </a:r>
            <a:r>
              <a:rPr lang="fr-FR" dirty="0" err="1" smtClean="0"/>
              <a:t>analysis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One simulation </a:t>
            </a:r>
            <a:r>
              <a:rPr lang="fr-FR" dirty="0" err="1" smtClean="0"/>
              <a:t>analysed</a:t>
            </a:r>
            <a:endParaRPr lang="fr-FR" dirty="0" smtClean="0"/>
          </a:p>
          <a:p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customers</a:t>
            </a:r>
            <a:r>
              <a:rPr lang="fr-FR" dirty="0" smtClean="0"/>
              <a:t> are </a:t>
            </a:r>
            <a:r>
              <a:rPr lang="fr-FR" dirty="0" err="1" smtClean="0"/>
              <a:t>compared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1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Reliability</a:t>
            </a:r>
            <a:r>
              <a:rPr lang="fr-FR" dirty="0" smtClean="0"/>
              <a:t> for a driver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err="1" smtClean="0"/>
              <a:t>against</a:t>
            </a:r>
            <a:endParaRPr lang="fr-FR" dirty="0" smtClean="0"/>
          </a:p>
          <a:p>
            <a:r>
              <a:rPr lang="fr-FR" dirty="0" err="1" smtClean="0"/>
              <a:t>Driver’s</a:t>
            </a:r>
            <a:r>
              <a:rPr lang="fr-FR" dirty="0" smtClean="0"/>
              <a:t> value of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88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Reliability</a:t>
            </a:r>
            <a:r>
              <a:rPr lang="fr-FR" dirty="0" smtClean="0"/>
              <a:t> for a driver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err="1" smtClean="0"/>
              <a:t>against</a:t>
            </a:r>
            <a:endParaRPr lang="fr-FR" dirty="0" smtClean="0"/>
          </a:p>
          <a:p>
            <a:r>
              <a:rPr lang="fr-FR" dirty="0" err="1" smtClean="0"/>
              <a:t>Driver’s</a:t>
            </a:r>
            <a:r>
              <a:rPr lang="fr-FR" dirty="0" smtClean="0"/>
              <a:t> </a:t>
            </a:r>
            <a:r>
              <a:rPr lang="fr-FR" dirty="0" err="1" smtClean="0"/>
              <a:t>watching</a:t>
            </a:r>
            <a:r>
              <a:rPr lang="fr-FR" dirty="0" smtClean="0"/>
              <a:t> tempo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69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Reliability</a:t>
            </a:r>
            <a:r>
              <a:rPr lang="fr-FR" dirty="0" smtClean="0"/>
              <a:t> for a driver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err="1" smtClean="0"/>
              <a:t>against</a:t>
            </a:r>
            <a:endParaRPr lang="fr-FR" dirty="0" smtClean="0"/>
          </a:p>
          <a:p>
            <a:r>
              <a:rPr lang="fr-FR" dirty="0" err="1" smtClean="0"/>
              <a:t>Driver’s</a:t>
            </a:r>
            <a:r>
              <a:rPr lang="fr-FR" dirty="0" smtClean="0"/>
              <a:t> trip </a:t>
            </a:r>
            <a:r>
              <a:rPr lang="fr-FR" dirty="0" err="1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2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Detour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err="1" smtClean="0"/>
              <a:t>against</a:t>
            </a:r>
            <a:endParaRPr lang="fr-FR" dirty="0" smtClean="0"/>
          </a:p>
          <a:p>
            <a:r>
              <a:rPr lang="fr-FR" dirty="0" err="1" smtClean="0"/>
              <a:t>Driver’s</a:t>
            </a:r>
            <a:r>
              <a:rPr lang="fr-FR" dirty="0" smtClean="0"/>
              <a:t> value of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8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Vehicule</a:t>
            </a:r>
            <a:r>
              <a:rPr lang="fr-FR" dirty="0" smtClean="0"/>
              <a:t> </a:t>
            </a:r>
            <a:r>
              <a:rPr lang="fr-FR" dirty="0" err="1" smtClean="0"/>
              <a:t>kilometer</a:t>
            </a:r>
            <a:r>
              <a:rPr lang="fr-FR" dirty="0" smtClean="0"/>
              <a:t> </a:t>
            </a:r>
            <a:r>
              <a:rPr lang="fr-FR" dirty="0" err="1" smtClean="0"/>
              <a:t>traveled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saving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err="1" smtClean="0"/>
              <a:t>against</a:t>
            </a:r>
            <a:endParaRPr lang="fr-FR" dirty="0" smtClean="0"/>
          </a:p>
          <a:p>
            <a:r>
              <a:rPr lang="fr-FR" dirty="0" err="1" smtClean="0"/>
              <a:t>Driver’s</a:t>
            </a:r>
            <a:r>
              <a:rPr lang="fr-FR" dirty="0" smtClean="0"/>
              <a:t> value of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Reliability</a:t>
            </a:r>
            <a:r>
              <a:rPr lang="fr-FR" dirty="0" smtClean="0"/>
              <a:t> for a </a:t>
            </a:r>
            <a:r>
              <a:rPr lang="fr-FR" dirty="0" err="1" smtClean="0"/>
              <a:t>passenger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925910"/>
            <a:ext cx="6492875" cy="4869656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err="1" smtClean="0"/>
              <a:t>against</a:t>
            </a:r>
            <a:endParaRPr lang="fr-FR" dirty="0" smtClean="0"/>
          </a:p>
          <a:p>
            <a:r>
              <a:rPr lang="fr-FR" dirty="0" err="1" smtClean="0"/>
              <a:t>Passenger’s</a:t>
            </a:r>
            <a:r>
              <a:rPr lang="fr-FR" dirty="0" smtClean="0"/>
              <a:t> trip </a:t>
            </a:r>
            <a:r>
              <a:rPr lang="fr-FR" dirty="0" err="1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58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Reliability</a:t>
            </a:r>
            <a:r>
              <a:rPr lang="fr-FR" dirty="0" smtClean="0"/>
              <a:t> </a:t>
            </a:r>
            <a:r>
              <a:rPr lang="fr-FR" dirty="0" err="1" smtClean="0"/>
              <a:t>against</a:t>
            </a:r>
            <a:r>
              <a:rPr lang="fr-FR" dirty="0" smtClean="0"/>
              <a:t> trip </a:t>
            </a:r>
            <a:r>
              <a:rPr lang="fr-FR" dirty="0" err="1" smtClean="0"/>
              <a:t>length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Drivers</a:t>
            </a:r>
            <a:endParaRPr lang="en-US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86" y="2582863"/>
            <a:ext cx="4504266" cy="3378200"/>
          </a:xfrm>
        </p:spPr>
      </p:pic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err="1" smtClean="0"/>
              <a:t>passengers</a:t>
            </a:r>
            <a:endParaRPr lang="en-US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7" y="2582863"/>
            <a:ext cx="4504266" cy="3378200"/>
          </a:xfrm>
        </p:spPr>
      </p:pic>
    </p:spTree>
    <p:extLst>
      <p:ext uri="{BB962C8B-B14F-4D97-AF65-F5344CB8AC3E}">
        <p14:creationId xmlns:p14="http://schemas.microsoft.com/office/powerpoint/2010/main" val="167266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Interpretation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Goal:</a:t>
            </a:r>
          </a:p>
          <a:p>
            <a:pPr lvl="1"/>
            <a:r>
              <a:rPr lang="fr-FR" dirty="0" err="1" smtClean="0"/>
              <a:t>Efficiency</a:t>
            </a:r>
            <a:r>
              <a:rPr lang="fr-FR" dirty="0" smtClean="0"/>
              <a:t> VS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users</a:t>
            </a:r>
            <a:endParaRPr lang="fr-FR" dirty="0" smtClean="0"/>
          </a:p>
          <a:p>
            <a:pPr lvl="1"/>
            <a:r>
              <a:rPr lang="fr-FR" dirty="0" err="1" smtClean="0"/>
              <a:t>Efficiency</a:t>
            </a:r>
            <a:r>
              <a:rPr lang="fr-FR" dirty="0" smtClean="0"/>
              <a:t> VS </a:t>
            </a:r>
            <a:r>
              <a:rPr lang="fr-FR" dirty="0" err="1" smtClean="0"/>
              <a:t>incentives</a:t>
            </a:r>
            <a:endParaRPr lang="fr-FR" dirty="0" smtClean="0"/>
          </a:p>
          <a:p>
            <a:pPr lvl="1"/>
            <a:r>
              <a:rPr lang="fr-FR" dirty="0" smtClean="0"/>
              <a:t>…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2362943"/>
            <a:ext cx="5715000" cy="3451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30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Interpretation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Relation </a:t>
            </a:r>
            <a:r>
              <a:rPr lang="fr-FR" dirty="0" err="1" smtClean="0"/>
              <a:t>depends</a:t>
            </a:r>
            <a:r>
              <a:rPr lang="fr-FR" dirty="0" smtClean="0"/>
              <a:t> on (System + network)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105" y="4212802"/>
            <a:ext cx="2357883" cy="1506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840" y="2451933"/>
            <a:ext cx="2374415" cy="1456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57" y="4238163"/>
            <a:ext cx="2432277" cy="1498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85" y="2431831"/>
            <a:ext cx="2366149" cy="154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8" descr="http://www.devfire.com.au/wp-content/uploads/2016/01/modern-city-network-port-free-desktop-wallpaper-2560x144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" t="6957" r="12235" b="9259"/>
          <a:stretch/>
        </p:blipFill>
        <p:spPr bwMode="auto">
          <a:xfrm>
            <a:off x="3643504" y="2431831"/>
            <a:ext cx="2589181" cy="146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orange-business.com/files/styles/blog_post_460x300/public/Blog/networks_potowizard_fotolia.png?itok=CRiXu6e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369" y="4346661"/>
            <a:ext cx="2476305" cy="128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s://networkunder40.com/wp-content/uploads/2015/06/Development-Landing-Baltimore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988" y="2477293"/>
            <a:ext cx="2499850" cy="140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https://image.jimcdn.com/app/cms/image/transf/dimension=640x10000:format=jpg/path/s383ec7e0e6cd5bf1/image/ic352a3b5b952f180/version/1430492645/image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790" r="1289" b="1790"/>
          <a:stretch/>
        </p:blipFill>
        <p:spPr bwMode="auto">
          <a:xfrm>
            <a:off x="8932533" y="4153057"/>
            <a:ext cx="2218760" cy="162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77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4400" dirty="0" err="1" smtClean="0"/>
              <a:t>Presentation</a:t>
            </a:r>
            <a:r>
              <a:rPr lang="fr-FR" sz="4400" dirty="0" smtClean="0"/>
              <a:t> of the </a:t>
            </a:r>
            <a:r>
              <a:rPr lang="fr-FR" sz="4400" dirty="0" err="1" smtClean="0"/>
              <a:t>study</a:t>
            </a:r>
            <a:endParaRPr lang="fr-FR" sz="44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800" dirty="0" smtClean="0"/>
              <a:t>The simulation</a:t>
            </a:r>
            <a:r>
              <a:rPr lang="en-US" sz="2800" dirty="0" smtClean="0"/>
              <a:t> tool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800" dirty="0" err="1" smtClean="0"/>
              <a:t>Some</a:t>
            </a:r>
            <a:r>
              <a:rPr lang="fr-FR" sz="2800" dirty="0" smtClean="0"/>
              <a:t> </a:t>
            </a:r>
            <a:r>
              <a:rPr lang="fr-FR" sz="2800" dirty="0" err="1" smtClean="0"/>
              <a:t>results</a:t>
            </a:r>
            <a:endParaRPr lang="fr-FR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800" dirty="0" err="1" smtClean="0"/>
              <a:t>What’s</a:t>
            </a:r>
            <a:r>
              <a:rPr lang="fr-FR" sz="2800" dirty="0" smtClean="0"/>
              <a:t> </a:t>
            </a:r>
            <a:r>
              <a:rPr lang="fr-FR" sz="2800" dirty="0" err="1" smtClean="0"/>
              <a:t>next</a:t>
            </a:r>
            <a:endParaRPr lang="fr-FR" sz="2800" dirty="0" smtClean="0"/>
          </a:p>
        </p:txBody>
      </p:sp>
    </p:spTree>
    <p:extLst>
      <p:ext uri="{BB962C8B-B14F-4D97-AF65-F5344CB8AC3E}">
        <p14:creationId xmlns:p14="http://schemas.microsoft.com/office/powerpoint/2010/main" val="266196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 descr="http://www.devfire.com.au/wp-content/uploads/2016/01/modern-city-network-port-free-desktop-wallpaper-2560x144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" t="6957" r="12235" b="9259"/>
          <a:stretch/>
        </p:blipFill>
        <p:spPr bwMode="auto">
          <a:xfrm>
            <a:off x="7596238" y="3884648"/>
            <a:ext cx="4116678" cy="2335693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Interpretation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There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particular</a:t>
            </a:r>
            <a:r>
              <a:rPr lang="fr-FR" dirty="0" smtClean="0"/>
              <a:t> </a:t>
            </a:r>
            <a:r>
              <a:rPr lang="fr-FR" dirty="0" err="1" smtClean="0"/>
              <a:t>law</a:t>
            </a:r>
            <a:r>
              <a:rPr lang="fr-FR" dirty="0" smtClean="0"/>
              <a:t> for the system (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average</a:t>
            </a:r>
            <a:r>
              <a:rPr lang="fr-FR" dirty="0" smtClean="0"/>
              <a:t> network </a:t>
            </a:r>
            <a:r>
              <a:rPr lang="fr-FR" dirty="0" err="1" smtClean="0"/>
              <a:t>particularities</a:t>
            </a:r>
            <a:r>
              <a:rPr lang="fr-FR" dirty="0" smtClean="0"/>
              <a:t>).</a:t>
            </a:r>
            <a:endParaRPr lang="en-US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8" y="2728685"/>
            <a:ext cx="4191656" cy="253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http://www.devfire.com.au/wp-content/uploads/2016/01/modern-city-network-port-free-desktop-wallpaper-2560x144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" t="6957" r="12235" b="9259"/>
          <a:stretch/>
        </p:blipFill>
        <p:spPr bwMode="auto">
          <a:xfrm>
            <a:off x="7596239" y="3884649"/>
            <a:ext cx="4116678" cy="233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s://networkunder40.com/wp-content/uploads/2015/06/Development-Landing-Baltimore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874" y="3607639"/>
            <a:ext cx="3928043" cy="2209523"/>
          </a:xfrm>
          <a:prstGeom prst="rect">
            <a:avLst/>
          </a:prstGeom>
          <a:blipFill dpi="0" rotWithShape="1">
            <a:blip r:embed="rId5">
              <a:alphaModFix amt="27000"/>
            </a:blip>
            <a:srcRect/>
            <a:tile tx="0" ty="0" sx="100000" sy="100000" flip="none" algn="tl"/>
          </a:blipFill>
        </p:spPr>
      </p:pic>
      <p:pic>
        <p:nvPicPr>
          <p:cNvPr id="18" name="Picture 10" descr="http://www.orange-business.com/files/styles/blog_post_460x300/public/Blog/networks_potowizard_fotolia.png?itok=CRiXu6e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569" y="3234932"/>
            <a:ext cx="4041813" cy="2091200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</p:pic>
      <p:pic>
        <p:nvPicPr>
          <p:cNvPr id="19" name="Picture 14" descr="https://image.jimcdn.com/app/cms/image/transf/dimension=640x10000:format=jpg/path/s383ec7e0e6cd5bf1/image/ic352a3b5b952f180/version/1430492645/image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790" r="1289" b="1790"/>
          <a:stretch/>
        </p:blipFill>
        <p:spPr bwMode="auto">
          <a:xfrm>
            <a:off x="6248400" y="2514600"/>
            <a:ext cx="3033374" cy="2222944"/>
          </a:xfrm>
          <a:prstGeom prst="rect">
            <a:avLst/>
          </a:prstGeom>
          <a:blipFill dpi="0" rotWithShape="1">
            <a:blip r:embed="rId8">
              <a:alphaModFix amt="14000"/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4970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800" dirty="0" err="1" smtClean="0"/>
              <a:t>Presentation</a:t>
            </a:r>
            <a:r>
              <a:rPr lang="fr-FR" sz="2800" dirty="0" smtClean="0"/>
              <a:t> of the </a:t>
            </a:r>
            <a:r>
              <a:rPr lang="fr-FR" sz="2800" dirty="0" err="1" smtClean="0"/>
              <a:t>study</a:t>
            </a:r>
            <a:endParaRPr lang="fr-FR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2800" dirty="0" smtClean="0"/>
              <a:t>The simulation</a:t>
            </a:r>
            <a:r>
              <a:rPr lang="en-US" sz="2800" dirty="0" smtClean="0"/>
              <a:t> tool</a:t>
            </a:r>
          </a:p>
          <a:p>
            <a:pPr marL="457200" indent="-457200">
              <a:buFont typeface="+mj-lt"/>
              <a:buAutoNum type="arabicPeriod"/>
            </a:pPr>
            <a:r>
              <a:rPr lang="fr-FR" sz="2800" dirty="0" err="1" smtClean="0"/>
              <a:t>Some</a:t>
            </a:r>
            <a:r>
              <a:rPr lang="fr-FR" sz="2800" dirty="0" smtClean="0"/>
              <a:t> </a:t>
            </a:r>
            <a:r>
              <a:rPr lang="fr-FR" sz="2800" dirty="0" err="1" smtClean="0"/>
              <a:t>results</a:t>
            </a:r>
            <a:endParaRPr lang="fr-FR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fr-FR" sz="4400" dirty="0" err="1" smtClean="0"/>
              <a:t>What’s</a:t>
            </a:r>
            <a:r>
              <a:rPr lang="fr-FR" sz="4400" dirty="0" smtClean="0"/>
              <a:t> </a:t>
            </a:r>
            <a:r>
              <a:rPr lang="fr-FR" sz="4400" dirty="0" err="1" smtClean="0"/>
              <a:t>next</a:t>
            </a:r>
            <a:endParaRPr lang="fr-FR" sz="4400" dirty="0" smtClean="0"/>
          </a:p>
        </p:txBody>
      </p:sp>
    </p:spTree>
    <p:extLst>
      <p:ext uri="{BB962C8B-B14F-4D97-AF65-F5344CB8AC3E}">
        <p14:creationId xmlns:p14="http://schemas.microsoft.com/office/powerpoint/2010/main" val="109413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With</a:t>
            </a:r>
            <a:r>
              <a:rPr lang="fr-FR" dirty="0" smtClean="0"/>
              <a:t> the « Shanghai </a:t>
            </a:r>
            <a:r>
              <a:rPr lang="fr-FR" dirty="0" err="1" smtClean="0"/>
              <a:t>platform</a:t>
            </a:r>
            <a:r>
              <a:rPr lang="fr-FR" dirty="0" smtClean="0"/>
              <a:t> »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 More simulations – more </a:t>
            </a:r>
            <a:r>
              <a:rPr lang="fr-FR" dirty="0" err="1" smtClean="0"/>
              <a:t>different</a:t>
            </a:r>
            <a:r>
              <a:rPr lang="fr-FR" dirty="0" smtClean="0"/>
              <a:t> scenarios – more </a:t>
            </a:r>
            <a:r>
              <a:rPr lang="fr-FR" dirty="0" err="1" smtClean="0"/>
              <a:t>analysis</a:t>
            </a:r>
            <a:endParaRPr lang="fr-F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 Fit the </a:t>
            </a:r>
            <a:r>
              <a:rPr lang="fr-FR" dirty="0" err="1" smtClean="0"/>
              <a:t>curves</a:t>
            </a:r>
            <a:endParaRPr lang="fr-F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smtClean="0"/>
              <a:t>Spot and analyse </a:t>
            </a:r>
            <a:r>
              <a:rPr lang="fr-FR" dirty="0" err="1" smtClean="0"/>
              <a:t>unexpected</a:t>
            </a:r>
            <a:r>
              <a:rPr lang="fr-FR" dirty="0" smtClean="0"/>
              <a:t> </a:t>
            </a:r>
            <a:r>
              <a:rPr lang="fr-FR" dirty="0" err="1" smtClean="0"/>
              <a:t>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49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New </a:t>
            </a:r>
            <a:r>
              <a:rPr lang="fr-FR" dirty="0" err="1" smtClean="0"/>
              <a:t>platforms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 </a:t>
            </a:r>
            <a:r>
              <a:rPr lang="fr-FR" dirty="0" err="1" smtClean="0"/>
              <a:t>Implement</a:t>
            </a:r>
            <a:r>
              <a:rPr lang="fr-FR" dirty="0" smtClean="0"/>
              <a:t> and test new </a:t>
            </a:r>
            <a:r>
              <a:rPr lang="fr-FR" dirty="0" err="1" smtClean="0"/>
              <a:t>platforms</a:t>
            </a:r>
            <a:endParaRPr lang="fr-F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err="1" smtClean="0"/>
              <a:t>Improve</a:t>
            </a:r>
            <a:r>
              <a:rPr lang="fr-FR" dirty="0" smtClean="0"/>
              <a:t> the </a:t>
            </a:r>
            <a:r>
              <a:rPr lang="fr-FR" dirty="0" err="1" smtClean="0"/>
              <a:t>realism</a:t>
            </a:r>
            <a:r>
              <a:rPr lang="fr-FR" dirty="0" smtClean="0"/>
              <a:t> and utility of the </a:t>
            </a:r>
            <a:r>
              <a:rPr lang="fr-FR" dirty="0" err="1" smtClean="0"/>
              <a:t>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42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for </a:t>
            </a:r>
            <a:r>
              <a:rPr lang="fr-FR" dirty="0" err="1" smtClean="0"/>
              <a:t>your</a:t>
            </a:r>
            <a:r>
              <a:rPr lang="fr-FR" dirty="0" smtClean="0"/>
              <a:t> attention</a:t>
            </a:r>
            <a:endParaRPr lang="en-US" dirty="0"/>
          </a:p>
        </p:txBody>
      </p:sp>
      <p:pic>
        <p:nvPicPr>
          <p:cNvPr id="5" name="Espace réservé pour une image 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7" b="14117"/>
          <a:stretch>
            <a:fillRect/>
          </a:stretch>
        </p:blipFill>
        <p:spPr/>
      </p:pic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0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6600" dirty="0" err="1" smtClean="0"/>
              <a:t>Thank</a:t>
            </a:r>
            <a:r>
              <a:rPr lang="fr-FR" sz="6600" dirty="0" smtClean="0"/>
              <a:t> </a:t>
            </a:r>
            <a:r>
              <a:rPr lang="fr-FR" sz="6600" dirty="0" err="1" smtClean="0"/>
              <a:t>you</a:t>
            </a:r>
            <a:r>
              <a:rPr lang="fr-FR" sz="6600" dirty="0" smtClean="0"/>
              <a:t> for </a:t>
            </a:r>
            <a:r>
              <a:rPr lang="fr-FR" sz="6600" dirty="0" err="1" smtClean="0"/>
              <a:t>your</a:t>
            </a:r>
            <a:r>
              <a:rPr lang="fr-FR" sz="6600" dirty="0" smtClean="0"/>
              <a:t> attention</a:t>
            </a:r>
            <a:endParaRPr lang="en-US" sz="6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Alexis.pibrac@gmail.com</a:t>
            </a:r>
            <a:endParaRPr lang="en-US" dirty="0"/>
          </a:p>
        </p:txBody>
      </p:sp>
      <p:pic>
        <p:nvPicPr>
          <p:cNvPr id="4" name="Picture 10" descr="https://upload.wikimedia.org/wikipedia/en/thumb/4/4f/%C3%89cole_Polytechnique_de_Montr%C3%A9al_Logo.svg/1004px-%C3%89cole_Polytechnique_de_Montr%C3%A9al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9059" y="342840"/>
            <a:ext cx="1192161" cy="121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en/d/da/Sjtu-logo-standard-r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544" y="372797"/>
            <a:ext cx="1185953" cy="118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79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dynamic</a:t>
            </a:r>
            <a:r>
              <a:rPr lang="fr-FR" dirty="0"/>
              <a:t> transportation </a:t>
            </a:r>
            <a:r>
              <a:rPr lang="fr-FR" dirty="0" err="1"/>
              <a:t>systems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Static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err="1"/>
              <a:t>Personal</a:t>
            </a:r>
            <a:r>
              <a:rPr lang="fr-FR" dirty="0"/>
              <a:t> cars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Metro/</a:t>
            </a:r>
            <a:r>
              <a:rPr lang="fr-FR" dirty="0" err="1"/>
              <a:t>subways</a:t>
            </a:r>
            <a:r>
              <a:rPr lang="fr-FR" dirty="0"/>
              <a:t>/bus/train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err="1"/>
              <a:t>Walk</a:t>
            </a:r>
            <a:r>
              <a:rPr lang="fr-FR" dirty="0"/>
              <a:t>/bike</a:t>
            </a:r>
          </a:p>
          <a:p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err="1" smtClean="0"/>
              <a:t>dynamic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Taxi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err="1"/>
              <a:t>Uber</a:t>
            </a:r>
            <a:r>
              <a:rPr lang="fr-FR" dirty="0"/>
              <a:t> style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err="1"/>
              <a:t>Ridesharing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err="1"/>
              <a:t>Carsharing</a:t>
            </a: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err="1"/>
              <a:t>Driverless</a:t>
            </a:r>
            <a:r>
              <a:rPr lang="fr-FR" dirty="0"/>
              <a:t> car </a:t>
            </a:r>
            <a:r>
              <a:rPr lang="fr-FR" dirty="0" err="1"/>
              <a:t>float</a:t>
            </a:r>
            <a:r>
              <a:rPr lang="fr-FR" dirty="0"/>
              <a:t>?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C:\Users\Alexis\Desktop\temp\bu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40"/>
          <a:stretch/>
        </p:blipFill>
        <p:spPr bwMode="auto">
          <a:xfrm>
            <a:off x="791687" y="5398568"/>
            <a:ext cx="796142" cy="69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exis\Desktop\temp\t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321" y="5259034"/>
            <a:ext cx="973776" cy="97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lexis\Desktop\temp\me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40"/>
          <a:stretch/>
        </p:blipFill>
        <p:spPr bwMode="auto">
          <a:xfrm>
            <a:off x="2164610" y="5398568"/>
            <a:ext cx="106250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lexis\Desktop\temp\c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887" y="5513364"/>
            <a:ext cx="658588" cy="65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lexis\Desktop\temp\ta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770" y="5475773"/>
            <a:ext cx="688769" cy="68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lexis\Desktop\temp\app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16"/>
          <a:stretch/>
        </p:blipFill>
        <p:spPr bwMode="auto">
          <a:xfrm>
            <a:off x="9485966" y="5398568"/>
            <a:ext cx="965308" cy="81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lexis\Desktop\temp\car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621" y="5434194"/>
            <a:ext cx="866899" cy="86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lexis\Desktop\temp\rent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1"/>
          <a:stretch/>
        </p:blipFill>
        <p:spPr bwMode="auto">
          <a:xfrm>
            <a:off x="7837714" y="5364178"/>
            <a:ext cx="918907" cy="80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Alexis\Desktop\temp\les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7"/>
          <a:stretch/>
        </p:blipFill>
        <p:spPr bwMode="auto">
          <a:xfrm>
            <a:off x="10821014" y="5095748"/>
            <a:ext cx="1269055" cy="105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Alexis\Desktop\temp\trai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45"/>
          <a:stretch/>
        </p:blipFill>
        <p:spPr bwMode="auto">
          <a:xfrm>
            <a:off x="18307" y="5402270"/>
            <a:ext cx="867888" cy="74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80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Transportation simulations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0" b="7376"/>
          <a:stretch/>
        </p:blipFill>
        <p:spPr>
          <a:xfrm>
            <a:off x="1206965" y="1915289"/>
            <a:ext cx="9967715" cy="4105502"/>
          </a:xfrm>
        </p:spPr>
      </p:pic>
    </p:spTree>
    <p:extLst>
      <p:ext uri="{BB962C8B-B14F-4D97-AF65-F5344CB8AC3E}">
        <p14:creationId xmlns:p14="http://schemas.microsoft.com/office/powerpoint/2010/main" val="131193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Transportation simulations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 </a:t>
            </a: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users</a:t>
            </a:r>
            <a:endParaRPr lang="fr-F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err="1" smtClean="0"/>
              <a:t>Efficiency</a:t>
            </a:r>
            <a:endParaRPr lang="fr-F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smtClean="0"/>
              <a:t>Price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err="1" smtClean="0"/>
              <a:t>Side</a:t>
            </a:r>
            <a:r>
              <a:rPr lang="fr-FR" dirty="0" smtClean="0"/>
              <a:t> </a:t>
            </a:r>
            <a:r>
              <a:rPr lang="fr-FR" dirty="0" err="1" smtClean="0"/>
              <a:t>effects</a:t>
            </a:r>
            <a:endParaRPr lang="fr-F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 smtClean="0"/>
              <a:t> </a:t>
            </a:r>
            <a:r>
              <a:rPr lang="fr-FR" dirty="0" err="1" smtClean="0"/>
              <a:t>Vehicule</a:t>
            </a:r>
            <a:r>
              <a:rPr lang="fr-FR" dirty="0" smtClean="0"/>
              <a:t> </a:t>
            </a:r>
            <a:r>
              <a:rPr lang="fr-FR" dirty="0" err="1" smtClean="0"/>
              <a:t>kilometers</a:t>
            </a:r>
            <a:r>
              <a:rPr lang="fr-FR" dirty="0" smtClean="0"/>
              <a:t> </a:t>
            </a:r>
            <a:r>
              <a:rPr lang="fr-FR" dirty="0" err="1" smtClean="0"/>
              <a:t>travelled</a:t>
            </a:r>
            <a:r>
              <a:rPr lang="fr-FR" dirty="0" smtClean="0"/>
              <a:t> </a:t>
            </a:r>
            <a:r>
              <a:rPr lang="fr-FR" dirty="0" err="1" smtClean="0"/>
              <a:t>saving</a:t>
            </a:r>
            <a:endParaRPr lang="fr-FR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 </a:t>
            </a:r>
            <a:r>
              <a:rPr lang="fr-FR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3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390" y="2755074"/>
            <a:ext cx="99631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Dynamic</a:t>
            </a:r>
            <a:r>
              <a:rPr lang="fr-FR" dirty="0" smtClean="0"/>
              <a:t> </a:t>
            </a:r>
            <a:r>
              <a:rPr lang="fr-FR" dirty="0"/>
              <a:t>transportation </a:t>
            </a:r>
            <a:r>
              <a:rPr lang="fr-FR" dirty="0" err="1"/>
              <a:t>systems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b="1" dirty="0" smtClean="0"/>
          </a:p>
          <a:p>
            <a:r>
              <a:rPr lang="fr-FR" b="1" dirty="0" smtClean="0"/>
              <a:t>The </a:t>
            </a:r>
            <a:r>
              <a:rPr lang="fr-FR" b="1" dirty="0" err="1" smtClean="0"/>
              <a:t>efficiency</a:t>
            </a:r>
            <a:r>
              <a:rPr lang="fr-FR" b="1" dirty="0" smtClean="0"/>
              <a:t> </a:t>
            </a:r>
            <a:r>
              <a:rPr lang="fr-FR" b="1" dirty="0" err="1" smtClean="0"/>
              <a:t>depends</a:t>
            </a:r>
            <a:r>
              <a:rPr lang="fr-FR" b="1" dirty="0" smtClean="0"/>
              <a:t> on the </a:t>
            </a:r>
            <a:r>
              <a:rPr lang="fr-FR" b="1" dirty="0" err="1" smtClean="0"/>
              <a:t>number</a:t>
            </a:r>
            <a:r>
              <a:rPr lang="fr-FR" b="1" dirty="0" smtClean="0"/>
              <a:t> of </a:t>
            </a:r>
            <a:r>
              <a:rPr lang="fr-FR" b="1" dirty="0" err="1" smtClean="0"/>
              <a:t>users</a:t>
            </a:r>
            <a:r>
              <a:rPr lang="fr-FR" b="1" dirty="0" smtClean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0314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ve">
  <a:themeElements>
    <a:clrScheme name="Rétrospectiv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1485</TotalTime>
  <Words>715</Words>
  <Application>Microsoft Office PowerPoint</Application>
  <PresentationFormat>Personnalisé</PresentationFormat>
  <Paragraphs>277</Paragraphs>
  <Slides>55</Slides>
  <Notes>9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56" baseType="lpstr">
      <vt:lpstr>Rétrospective</vt:lpstr>
      <vt:lpstr>Minimal Transportation Simulation</vt:lpstr>
      <vt:lpstr>Minimal  Transportation Simulation</vt:lpstr>
      <vt:lpstr>Présentation PowerPoint</vt:lpstr>
      <vt:lpstr>Plan</vt:lpstr>
      <vt:lpstr>Plan</vt:lpstr>
      <vt:lpstr>The dynamic transportation systems</vt:lpstr>
      <vt:lpstr>Transportation simulations</vt:lpstr>
      <vt:lpstr>Transportation simulations</vt:lpstr>
      <vt:lpstr>Dynamic transportation systems</vt:lpstr>
      <vt:lpstr>Dynamic transportation systems</vt:lpstr>
      <vt:lpstr>Transportation simulations</vt:lpstr>
      <vt:lpstr>The Schelling approach</vt:lpstr>
      <vt:lpstr>The Schelling approach</vt:lpstr>
      <vt:lpstr>The Schelling approach</vt:lpstr>
      <vt:lpstr>Our approach</vt:lpstr>
      <vt:lpstr>Our approach</vt:lpstr>
      <vt:lpstr>Our simulation</vt:lpstr>
      <vt:lpstr>Chosen transportation system:  Dynamic Ride-Sharing</vt:lpstr>
      <vt:lpstr>Chosen transportation system: « Shanghai platform »</vt:lpstr>
      <vt:lpstr>Plan</vt:lpstr>
      <vt:lpstr>The tool</vt:lpstr>
      <vt:lpstr>The tool</vt:lpstr>
      <vt:lpstr>The tool</vt:lpstr>
      <vt:lpstr>The tool</vt:lpstr>
      <vt:lpstr>The tool</vt:lpstr>
      <vt:lpstr>The tool</vt:lpstr>
      <vt:lpstr>The tool: Core</vt:lpstr>
      <vt:lpstr>The tool: Core</vt:lpstr>
      <vt:lpstr>The tool: matching platform</vt:lpstr>
      <vt:lpstr>The tool: Parameters</vt:lpstr>
      <vt:lpstr>Plan</vt:lpstr>
      <vt:lpstr>Basic simulations</vt:lpstr>
      <vt:lpstr>Platform reliability and efficiency</vt:lpstr>
      <vt:lpstr>Reliability</vt:lpstr>
      <vt:lpstr>Vehicule kilometers traveled  saving</vt:lpstr>
      <vt:lpstr>Reliability</vt:lpstr>
      <vt:lpstr>Reliability</vt:lpstr>
      <vt:lpstr>Number of matches</vt:lpstr>
      <vt:lpstr>Number of match</vt:lpstr>
      <vt:lpstr>Customer analysis</vt:lpstr>
      <vt:lpstr>Reliability for a driver</vt:lpstr>
      <vt:lpstr>Reliability for a driver</vt:lpstr>
      <vt:lpstr>Reliability for a driver</vt:lpstr>
      <vt:lpstr>Detour</vt:lpstr>
      <vt:lpstr>Vehicule kilometer traveled saving</vt:lpstr>
      <vt:lpstr>Reliability for a passenger</vt:lpstr>
      <vt:lpstr>Reliability against trip length</vt:lpstr>
      <vt:lpstr>Interpretation</vt:lpstr>
      <vt:lpstr>Interpretation</vt:lpstr>
      <vt:lpstr>Interpretation</vt:lpstr>
      <vt:lpstr>Plan</vt:lpstr>
      <vt:lpstr>With the « Shanghai platform »</vt:lpstr>
      <vt:lpstr>New platforms</vt:lpstr>
      <vt:lpstr>Thank you for your attention</vt:lpstr>
      <vt:lpstr>Thank you for your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Pib</dc:creator>
  <cp:lastModifiedBy>Alexis</cp:lastModifiedBy>
  <cp:revision>88</cp:revision>
  <dcterms:created xsi:type="dcterms:W3CDTF">2014-09-12T02:11:56Z</dcterms:created>
  <dcterms:modified xsi:type="dcterms:W3CDTF">2016-05-27T15:40:15Z</dcterms:modified>
</cp:coreProperties>
</file>